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523" r:id="rId2"/>
    <p:sldId id="278" r:id="rId3"/>
    <p:sldId id="514" r:id="rId4"/>
    <p:sldId id="524" r:id="rId5"/>
    <p:sldId id="525" r:id="rId6"/>
    <p:sldId id="282" r:id="rId7"/>
    <p:sldId id="515" r:id="rId8"/>
    <p:sldId id="516" r:id="rId9"/>
    <p:sldId id="526" r:id="rId10"/>
    <p:sldId id="517" r:id="rId11"/>
    <p:sldId id="527" r:id="rId12"/>
    <p:sldId id="528" r:id="rId13"/>
    <p:sldId id="484" r:id="rId14"/>
    <p:sldId id="519" r:id="rId15"/>
    <p:sldId id="529" r:id="rId16"/>
    <p:sldId id="530" r:id="rId17"/>
    <p:sldId id="531" r:id="rId18"/>
    <p:sldId id="533" r:id="rId19"/>
    <p:sldId id="534" r:id="rId20"/>
    <p:sldId id="532" r:id="rId21"/>
    <p:sldId id="513" r:id="rId22"/>
    <p:sldId id="536" r:id="rId23"/>
    <p:sldId id="535" r:id="rId24"/>
    <p:sldId id="31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74209" autoAdjust="0"/>
  </p:normalViewPr>
  <p:slideViewPr>
    <p:cSldViewPr snapToGrid="0" snapToObjects="1">
      <p:cViewPr varScale="1">
        <p:scale>
          <a:sx n="53" d="100"/>
          <a:sy n="53" d="100"/>
        </p:scale>
        <p:origin x="1338" y="7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7C7D2-14FE-E545-9670-F06E3C70FE40}" type="datetimeFigureOut">
              <a:rPr lang="en-US" smtClean="0"/>
              <a:t>3/4/2019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688F7C-B964-BC43-A456-1DB036A84B7F}" type="slidenum">
              <a:rPr lang="en-US" smtClean="0"/>
              <a:t>‹#›</a:t>
            </a:fld>
            <a:endParaRPr lang="en-US"/>
          </a:p>
        </p:txBody>
      </p:sp>
    </p:spTree>
    <p:extLst>
      <p:ext uri="{BB962C8B-B14F-4D97-AF65-F5344CB8AC3E}">
        <p14:creationId xmlns:p14="http://schemas.microsoft.com/office/powerpoint/2010/main" val="148271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What</a:t>
            </a:r>
            <a:r>
              <a:rPr lang="nb-NO" dirty="0"/>
              <a:t> </a:t>
            </a:r>
            <a:r>
              <a:rPr lang="nb-NO" dirty="0" err="1"/>
              <a:t>does</a:t>
            </a:r>
            <a:r>
              <a:rPr lang="nb-NO" dirty="0"/>
              <a:t> it </a:t>
            </a:r>
            <a:r>
              <a:rPr lang="nb-NO" dirty="0" err="1"/>
              <a:t>mean</a:t>
            </a:r>
            <a:r>
              <a:rPr lang="nb-NO" dirty="0"/>
              <a:t> to be a </a:t>
            </a:r>
            <a:r>
              <a:rPr lang="nb-NO" dirty="0" err="1"/>
              <a:t>follower</a:t>
            </a:r>
            <a:r>
              <a:rPr lang="nb-NO" dirty="0"/>
              <a:t> </a:t>
            </a:r>
            <a:r>
              <a:rPr lang="nb-NO" dirty="0" err="1"/>
              <a:t>of</a:t>
            </a:r>
            <a:r>
              <a:rPr lang="nb-NO" dirty="0"/>
              <a:t> Jesus in an ever </a:t>
            </a:r>
            <a:r>
              <a:rPr lang="nb-NO" dirty="0" err="1"/>
              <a:t>changing</a:t>
            </a:r>
            <a:r>
              <a:rPr lang="nb-NO" dirty="0"/>
              <a:t> </a:t>
            </a:r>
            <a:r>
              <a:rPr lang="nb-NO" dirty="0" err="1"/>
              <a:t>culture</a:t>
            </a:r>
            <a:r>
              <a:rPr lang="nb-NO" dirty="0"/>
              <a:t>? </a:t>
            </a:r>
          </a:p>
          <a:p>
            <a:r>
              <a:rPr lang="nb-NO" dirty="0" err="1"/>
              <a:t>What</a:t>
            </a:r>
            <a:r>
              <a:rPr lang="nb-NO" dirty="0"/>
              <a:t> </a:t>
            </a:r>
            <a:r>
              <a:rPr lang="nb-NO" dirty="0" err="1"/>
              <a:t>does</a:t>
            </a:r>
            <a:r>
              <a:rPr lang="nb-NO" dirty="0"/>
              <a:t> it </a:t>
            </a:r>
            <a:r>
              <a:rPr lang="nb-NO" dirty="0" err="1"/>
              <a:t>mean</a:t>
            </a:r>
            <a:r>
              <a:rPr lang="nb-NO" dirty="0"/>
              <a:t> to be in </a:t>
            </a:r>
            <a:r>
              <a:rPr lang="nb-NO" dirty="0" err="1"/>
              <a:t>the</a:t>
            </a:r>
            <a:r>
              <a:rPr lang="nb-NO" dirty="0"/>
              <a:t> </a:t>
            </a:r>
            <a:r>
              <a:rPr lang="nb-NO" dirty="0" err="1"/>
              <a:t>world</a:t>
            </a:r>
            <a:r>
              <a:rPr lang="nb-NO" dirty="0"/>
              <a:t> </a:t>
            </a:r>
            <a:r>
              <a:rPr lang="nb-NO" dirty="0" err="1"/>
              <a:t>but</a:t>
            </a:r>
            <a:r>
              <a:rPr lang="nb-NO" dirty="0"/>
              <a:t> not </a:t>
            </a:r>
            <a:r>
              <a:rPr lang="nb-NO" dirty="0" err="1"/>
              <a:t>of</a:t>
            </a:r>
            <a:r>
              <a:rPr lang="nb-NO" dirty="0"/>
              <a:t> </a:t>
            </a:r>
            <a:r>
              <a:rPr lang="nb-NO" dirty="0" err="1"/>
              <a:t>the</a:t>
            </a:r>
            <a:r>
              <a:rPr lang="nb-NO" dirty="0"/>
              <a:t> </a:t>
            </a:r>
            <a:r>
              <a:rPr lang="nb-NO" dirty="0" err="1"/>
              <a:t>world</a:t>
            </a:r>
            <a:r>
              <a:rPr lang="nb-NO" dirty="0"/>
              <a:t>? </a:t>
            </a:r>
          </a:p>
        </p:txBody>
      </p:sp>
      <p:sp>
        <p:nvSpPr>
          <p:cNvPr id="4" name="Slide Number Placeholder 3"/>
          <p:cNvSpPr>
            <a:spLocks noGrp="1"/>
          </p:cNvSpPr>
          <p:nvPr>
            <p:ph type="sldNum" sz="quarter" idx="5"/>
          </p:nvPr>
        </p:nvSpPr>
        <p:spPr/>
        <p:txBody>
          <a:bodyPr/>
          <a:lstStyle/>
          <a:p>
            <a:fld id="{7F688F7C-B964-BC43-A456-1DB036A84B7F}" type="slidenum">
              <a:rPr lang="en-US" smtClean="0"/>
              <a:t>2</a:t>
            </a:fld>
            <a:endParaRPr lang="en-US"/>
          </a:p>
        </p:txBody>
      </p:sp>
    </p:spTree>
    <p:extLst>
      <p:ext uri="{BB962C8B-B14F-4D97-AF65-F5344CB8AC3E}">
        <p14:creationId xmlns:p14="http://schemas.microsoft.com/office/powerpoint/2010/main" val="1977448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Not </a:t>
            </a:r>
            <a:r>
              <a:rPr lang="nb-NO" dirty="0" err="1"/>
              <a:t>everything</a:t>
            </a:r>
            <a:r>
              <a:rPr lang="nb-NO" dirty="0"/>
              <a:t> in </a:t>
            </a:r>
            <a:r>
              <a:rPr lang="nb-NO" dirty="0" err="1"/>
              <a:t>culture</a:t>
            </a:r>
            <a:r>
              <a:rPr lang="nb-NO" dirty="0"/>
              <a:t> is </a:t>
            </a:r>
            <a:r>
              <a:rPr lang="nb-NO" dirty="0" err="1"/>
              <a:t>wrong</a:t>
            </a:r>
            <a:r>
              <a:rPr lang="nb-NO" dirty="0"/>
              <a:t>, </a:t>
            </a:r>
            <a:r>
              <a:rPr lang="nb-NO" dirty="0" err="1"/>
              <a:t>but</a:t>
            </a:r>
            <a:r>
              <a:rPr lang="nb-NO" dirty="0"/>
              <a:t> </a:t>
            </a:r>
            <a:r>
              <a:rPr lang="nb-NO" dirty="0" err="1"/>
              <a:t>culture</a:t>
            </a:r>
            <a:r>
              <a:rPr lang="nb-NO" dirty="0"/>
              <a:t> is not </a:t>
            </a:r>
            <a:r>
              <a:rPr lang="nb-NO" dirty="0" err="1"/>
              <a:t>consistent</a:t>
            </a:r>
            <a:r>
              <a:rPr lang="nb-NO" dirty="0"/>
              <a:t>. </a:t>
            </a:r>
            <a:r>
              <a:rPr lang="nb-NO" dirty="0" err="1"/>
              <a:t>God’s</a:t>
            </a:r>
            <a:r>
              <a:rPr lang="nb-NO" dirty="0"/>
              <a:t> Word is </a:t>
            </a:r>
            <a:r>
              <a:rPr lang="nb-NO" dirty="0" err="1"/>
              <a:t>consistant</a:t>
            </a:r>
            <a:r>
              <a:rPr lang="nb-NO" dirty="0"/>
              <a:t>! </a:t>
            </a:r>
          </a:p>
          <a:p>
            <a:endParaRPr lang="nb-NO" dirty="0"/>
          </a:p>
        </p:txBody>
      </p:sp>
      <p:sp>
        <p:nvSpPr>
          <p:cNvPr id="4" name="Plassholder for lysbildenummer 3"/>
          <p:cNvSpPr>
            <a:spLocks noGrp="1"/>
          </p:cNvSpPr>
          <p:nvPr>
            <p:ph type="sldNum" sz="quarter" idx="5"/>
          </p:nvPr>
        </p:nvSpPr>
        <p:spPr/>
        <p:txBody>
          <a:bodyPr/>
          <a:lstStyle/>
          <a:p>
            <a:fld id="{7F688F7C-B964-BC43-A456-1DB036A84B7F}" type="slidenum">
              <a:rPr lang="en-US" smtClean="0"/>
              <a:t>12</a:t>
            </a:fld>
            <a:endParaRPr lang="en-US"/>
          </a:p>
        </p:txBody>
      </p:sp>
    </p:spTree>
    <p:extLst>
      <p:ext uri="{BB962C8B-B14F-4D97-AF65-F5344CB8AC3E}">
        <p14:creationId xmlns:p14="http://schemas.microsoft.com/office/powerpoint/2010/main" val="4040394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5346"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en-US">
                <a:ea typeface="MS PGothic" charset="-128"/>
                <a:cs typeface="ＭＳ Ｐゴシック" charset="-128"/>
              </a:rPr>
              <a:t>Hvem er dette bildet av, og hvem er det innskriften tilhører?...</a:t>
            </a:r>
          </a:p>
          <a:p>
            <a:r>
              <a:rPr lang="nb-NO" altLang="en-US">
                <a:ea typeface="MS PGothic" charset="-128"/>
                <a:cs typeface="ＭＳ Ｐゴシック" charset="-128"/>
              </a:rPr>
              <a:t>Gi keiseren hva keiserens er, og Gud hva Guds er!</a:t>
            </a:r>
          </a:p>
        </p:txBody>
      </p:sp>
      <p:sp>
        <p:nvSpPr>
          <p:cNvPr id="4" name="Plassholder for lysbildenummer 3"/>
          <p:cNvSpPr>
            <a:spLocks noGrp="1"/>
          </p:cNvSpPr>
          <p:nvPr>
            <p:ph type="sldNum" sz="quarter" idx="5"/>
          </p:nvPr>
        </p:nvSpPr>
        <p:spPr/>
        <p:txBody>
          <a:bodyPr/>
          <a:lstStyle/>
          <a:p>
            <a:pPr>
              <a:defRPr/>
            </a:pPr>
            <a:fld id="{3E98A21C-084B-374B-B980-3792068A2F54}" type="slidenum">
              <a:rPr lang="en-US" altLang="nb-NO" smtClean="0"/>
              <a:pPr>
                <a:defRPr/>
              </a:pPr>
              <a:t>13</a:t>
            </a:fld>
            <a:endParaRPr lang="en-US" altLang="nb-NO"/>
          </a:p>
        </p:txBody>
      </p:sp>
    </p:spTree>
    <p:extLst>
      <p:ext uri="{BB962C8B-B14F-4D97-AF65-F5344CB8AC3E}">
        <p14:creationId xmlns:p14="http://schemas.microsoft.com/office/powerpoint/2010/main" val="2734059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Romans 1:28-31</a:t>
            </a:r>
          </a:p>
        </p:txBody>
      </p:sp>
      <p:sp>
        <p:nvSpPr>
          <p:cNvPr id="4" name="Slide Number Placeholder 3"/>
          <p:cNvSpPr>
            <a:spLocks noGrp="1"/>
          </p:cNvSpPr>
          <p:nvPr>
            <p:ph type="sldNum" sz="quarter" idx="5"/>
          </p:nvPr>
        </p:nvSpPr>
        <p:spPr/>
        <p:txBody>
          <a:bodyPr/>
          <a:lstStyle/>
          <a:p>
            <a:fld id="{7F688F7C-B964-BC43-A456-1DB036A84B7F}" type="slidenum">
              <a:rPr lang="en-US" smtClean="0"/>
              <a:t>14</a:t>
            </a:fld>
            <a:endParaRPr lang="en-US"/>
          </a:p>
        </p:txBody>
      </p:sp>
    </p:spTree>
    <p:extLst>
      <p:ext uri="{BB962C8B-B14F-4D97-AF65-F5344CB8AC3E}">
        <p14:creationId xmlns:p14="http://schemas.microsoft.com/office/powerpoint/2010/main" val="487998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Romans 1:28-31</a:t>
            </a:r>
          </a:p>
        </p:txBody>
      </p:sp>
      <p:sp>
        <p:nvSpPr>
          <p:cNvPr id="4" name="Slide Number Placeholder 3"/>
          <p:cNvSpPr>
            <a:spLocks noGrp="1"/>
          </p:cNvSpPr>
          <p:nvPr>
            <p:ph type="sldNum" sz="quarter" idx="5"/>
          </p:nvPr>
        </p:nvSpPr>
        <p:spPr/>
        <p:txBody>
          <a:bodyPr/>
          <a:lstStyle/>
          <a:p>
            <a:fld id="{7F688F7C-B964-BC43-A456-1DB036A84B7F}" type="slidenum">
              <a:rPr lang="en-US" smtClean="0"/>
              <a:t>15</a:t>
            </a:fld>
            <a:endParaRPr lang="en-US"/>
          </a:p>
        </p:txBody>
      </p:sp>
    </p:spTree>
    <p:extLst>
      <p:ext uri="{BB962C8B-B14F-4D97-AF65-F5344CB8AC3E}">
        <p14:creationId xmlns:p14="http://schemas.microsoft.com/office/powerpoint/2010/main" val="884808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Romans 1:28-31</a:t>
            </a:r>
          </a:p>
        </p:txBody>
      </p:sp>
      <p:sp>
        <p:nvSpPr>
          <p:cNvPr id="4" name="Slide Number Placeholder 3"/>
          <p:cNvSpPr>
            <a:spLocks noGrp="1"/>
          </p:cNvSpPr>
          <p:nvPr>
            <p:ph type="sldNum" sz="quarter" idx="5"/>
          </p:nvPr>
        </p:nvSpPr>
        <p:spPr/>
        <p:txBody>
          <a:bodyPr/>
          <a:lstStyle/>
          <a:p>
            <a:fld id="{7F688F7C-B964-BC43-A456-1DB036A84B7F}" type="slidenum">
              <a:rPr lang="en-US" smtClean="0"/>
              <a:t>16</a:t>
            </a:fld>
            <a:endParaRPr lang="en-US"/>
          </a:p>
        </p:txBody>
      </p:sp>
    </p:spTree>
    <p:extLst>
      <p:ext uri="{BB962C8B-B14F-4D97-AF65-F5344CB8AC3E}">
        <p14:creationId xmlns:p14="http://schemas.microsoft.com/office/powerpoint/2010/main" val="23538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Romans 1:28-31</a:t>
            </a:r>
          </a:p>
        </p:txBody>
      </p:sp>
      <p:sp>
        <p:nvSpPr>
          <p:cNvPr id="4" name="Slide Number Placeholder 3"/>
          <p:cNvSpPr>
            <a:spLocks noGrp="1"/>
          </p:cNvSpPr>
          <p:nvPr>
            <p:ph type="sldNum" sz="quarter" idx="5"/>
          </p:nvPr>
        </p:nvSpPr>
        <p:spPr/>
        <p:txBody>
          <a:bodyPr/>
          <a:lstStyle/>
          <a:p>
            <a:fld id="{7F688F7C-B964-BC43-A456-1DB036A84B7F}" type="slidenum">
              <a:rPr lang="en-US" smtClean="0"/>
              <a:t>17</a:t>
            </a:fld>
            <a:endParaRPr lang="en-US"/>
          </a:p>
        </p:txBody>
      </p:sp>
    </p:spTree>
    <p:extLst>
      <p:ext uri="{BB962C8B-B14F-4D97-AF65-F5344CB8AC3E}">
        <p14:creationId xmlns:p14="http://schemas.microsoft.com/office/powerpoint/2010/main" val="1174163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Romans 1:28-31</a:t>
            </a:r>
          </a:p>
        </p:txBody>
      </p:sp>
      <p:sp>
        <p:nvSpPr>
          <p:cNvPr id="4" name="Slide Number Placeholder 3"/>
          <p:cNvSpPr>
            <a:spLocks noGrp="1"/>
          </p:cNvSpPr>
          <p:nvPr>
            <p:ph type="sldNum" sz="quarter" idx="5"/>
          </p:nvPr>
        </p:nvSpPr>
        <p:spPr/>
        <p:txBody>
          <a:bodyPr/>
          <a:lstStyle/>
          <a:p>
            <a:fld id="{7F688F7C-B964-BC43-A456-1DB036A84B7F}" type="slidenum">
              <a:rPr lang="en-US" smtClean="0"/>
              <a:t>18</a:t>
            </a:fld>
            <a:endParaRPr lang="en-US"/>
          </a:p>
        </p:txBody>
      </p:sp>
    </p:spTree>
    <p:extLst>
      <p:ext uri="{BB962C8B-B14F-4D97-AF65-F5344CB8AC3E}">
        <p14:creationId xmlns:p14="http://schemas.microsoft.com/office/powerpoint/2010/main" val="3749725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Romans 1:28-31</a:t>
            </a:r>
          </a:p>
        </p:txBody>
      </p:sp>
      <p:sp>
        <p:nvSpPr>
          <p:cNvPr id="4" name="Slide Number Placeholder 3"/>
          <p:cNvSpPr>
            <a:spLocks noGrp="1"/>
          </p:cNvSpPr>
          <p:nvPr>
            <p:ph type="sldNum" sz="quarter" idx="5"/>
          </p:nvPr>
        </p:nvSpPr>
        <p:spPr/>
        <p:txBody>
          <a:bodyPr/>
          <a:lstStyle/>
          <a:p>
            <a:fld id="{7F688F7C-B964-BC43-A456-1DB036A84B7F}" type="slidenum">
              <a:rPr lang="en-US" smtClean="0"/>
              <a:t>19</a:t>
            </a:fld>
            <a:endParaRPr lang="en-US"/>
          </a:p>
        </p:txBody>
      </p:sp>
    </p:spTree>
    <p:extLst>
      <p:ext uri="{BB962C8B-B14F-4D97-AF65-F5344CB8AC3E}">
        <p14:creationId xmlns:p14="http://schemas.microsoft.com/office/powerpoint/2010/main" val="1815583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Romans 1:28-31</a:t>
            </a:r>
          </a:p>
        </p:txBody>
      </p:sp>
      <p:sp>
        <p:nvSpPr>
          <p:cNvPr id="4" name="Slide Number Placeholder 3"/>
          <p:cNvSpPr>
            <a:spLocks noGrp="1"/>
          </p:cNvSpPr>
          <p:nvPr>
            <p:ph type="sldNum" sz="quarter" idx="5"/>
          </p:nvPr>
        </p:nvSpPr>
        <p:spPr/>
        <p:txBody>
          <a:bodyPr/>
          <a:lstStyle/>
          <a:p>
            <a:fld id="{7F688F7C-B964-BC43-A456-1DB036A84B7F}" type="slidenum">
              <a:rPr lang="en-US" smtClean="0"/>
              <a:t>20</a:t>
            </a:fld>
            <a:endParaRPr lang="en-US"/>
          </a:p>
        </p:txBody>
      </p:sp>
    </p:spTree>
    <p:extLst>
      <p:ext uri="{BB962C8B-B14F-4D97-AF65-F5344CB8AC3E}">
        <p14:creationId xmlns:p14="http://schemas.microsoft.com/office/powerpoint/2010/main" val="3193696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When</a:t>
            </a:r>
            <a:r>
              <a:rPr lang="nb-NO" dirty="0"/>
              <a:t> God is </a:t>
            </a:r>
            <a:r>
              <a:rPr lang="nb-NO" dirty="0" err="1"/>
              <a:t>removed</a:t>
            </a:r>
            <a:r>
              <a:rPr lang="nb-NO" dirty="0"/>
              <a:t> </a:t>
            </a:r>
            <a:r>
              <a:rPr lang="nb-NO" dirty="0" err="1"/>
              <a:t>the</a:t>
            </a:r>
            <a:r>
              <a:rPr lang="nb-NO" dirty="0"/>
              <a:t> </a:t>
            </a:r>
            <a:r>
              <a:rPr lang="nb-NO" dirty="0" err="1"/>
              <a:t>foundation</a:t>
            </a:r>
            <a:r>
              <a:rPr lang="nb-NO" dirty="0"/>
              <a:t> </a:t>
            </a:r>
            <a:r>
              <a:rPr lang="nb-NO" dirty="0" err="1"/>
              <a:t>of</a:t>
            </a:r>
            <a:r>
              <a:rPr lang="nb-NO" dirty="0"/>
              <a:t> </a:t>
            </a:r>
            <a:r>
              <a:rPr lang="nb-NO" dirty="0" err="1"/>
              <a:t>morality</a:t>
            </a:r>
            <a:r>
              <a:rPr lang="nb-NO" dirty="0"/>
              <a:t> is </a:t>
            </a:r>
            <a:r>
              <a:rPr lang="nb-NO" dirty="0" err="1"/>
              <a:t>removed</a:t>
            </a:r>
            <a:r>
              <a:rPr lang="nb-NO" dirty="0"/>
              <a:t>. Who or </a:t>
            </a:r>
            <a:r>
              <a:rPr lang="nb-NO" dirty="0" err="1"/>
              <a:t>what</a:t>
            </a:r>
            <a:r>
              <a:rPr lang="nb-NO" dirty="0"/>
              <a:t> is </a:t>
            </a:r>
            <a:r>
              <a:rPr lang="nb-NO" dirty="0" err="1"/>
              <a:t>going</a:t>
            </a:r>
            <a:r>
              <a:rPr lang="nb-NO" dirty="0"/>
              <a:t> to </a:t>
            </a:r>
            <a:r>
              <a:rPr lang="nb-NO" dirty="0" err="1"/>
              <a:t>fill</a:t>
            </a:r>
            <a:r>
              <a:rPr lang="nb-NO" dirty="0"/>
              <a:t> </a:t>
            </a:r>
            <a:r>
              <a:rPr lang="nb-NO" dirty="0" err="1"/>
              <a:t>the</a:t>
            </a:r>
            <a:r>
              <a:rPr lang="nb-NO" dirty="0"/>
              <a:t> gap to </a:t>
            </a:r>
            <a:r>
              <a:rPr lang="nb-NO" dirty="0" err="1"/>
              <a:t>shape</a:t>
            </a:r>
            <a:r>
              <a:rPr lang="nb-NO" dirty="0"/>
              <a:t> </a:t>
            </a:r>
            <a:r>
              <a:rPr lang="nb-NO" dirty="0" err="1"/>
              <a:t>mankind</a:t>
            </a:r>
            <a:r>
              <a:rPr lang="nb-NO" dirty="0"/>
              <a:t>? </a:t>
            </a:r>
          </a:p>
          <a:p>
            <a:endParaRPr lang="nb-NO" dirty="0"/>
          </a:p>
        </p:txBody>
      </p:sp>
      <p:sp>
        <p:nvSpPr>
          <p:cNvPr id="4" name="Plassholder for lysbildenummer 3"/>
          <p:cNvSpPr>
            <a:spLocks noGrp="1"/>
          </p:cNvSpPr>
          <p:nvPr>
            <p:ph type="sldNum" sz="quarter" idx="5"/>
          </p:nvPr>
        </p:nvSpPr>
        <p:spPr/>
        <p:txBody>
          <a:bodyPr/>
          <a:lstStyle/>
          <a:p>
            <a:fld id="{7F688F7C-B964-BC43-A456-1DB036A84B7F}" type="slidenum">
              <a:rPr lang="en-US" smtClean="0"/>
              <a:t>22</a:t>
            </a:fld>
            <a:endParaRPr lang="en-US"/>
          </a:p>
        </p:txBody>
      </p:sp>
    </p:spTree>
    <p:extLst>
      <p:ext uri="{BB962C8B-B14F-4D97-AF65-F5344CB8AC3E}">
        <p14:creationId xmlns:p14="http://schemas.microsoft.com/office/powerpoint/2010/main" val="213553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Jeremiah 18:1-6</a:t>
            </a:r>
          </a:p>
        </p:txBody>
      </p:sp>
      <p:sp>
        <p:nvSpPr>
          <p:cNvPr id="4" name="Slide Number Placeholder 3"/>
          <p:cNvSpPr>
            <a:spLocks noGrp="1"/>
          </p:cNvSpPr>
          <p:nvPr>
            <p:ph type="sldNum" sz="quarter" idx="5"/>
          </p:nvPr>
        </p:nvSpPr>
        <p:spPr/>
        <p:txBody>
          <a:bodyPr/>
          <a:lstStyle/>
          <a:p>
            <a:fld id="{7F688F7C-B964-BC43-A456-1DB036A84B7F}" type="slidenum">
              <a:rPr lang="en-US" smtClean="0"/>
              <a:t>3</a:t>
            </a:fld>
            <a:endParaRPr lang="en-US"/>
          </a:p>
        </p:txBody>
      </p:sp>
    </p:spTree>
    <p:extLst>
      <p:ext uri="{BB962C8B-B14F-4D97-AF65-F5344CB8AC3E}">
        <p14:creationId xmlns:p14="http://schemas.microsoft.com/office/powerpoint/2010/main" val="1114378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What</a:t>
            </a:r>
            <a:r>
              <a:rPr lang="nb-NO" dirty="0"/>
              <a:t> </a:t>
            </a:r>
            <a:r>
              <a:rPr lang="nb-NO" dirty="0" err="1"/>
              <a:t>does</a:t>
            </a:r>
            <a:r>
              <a:rPr lang="nb-NO" dirty="0"/>
              <a:t> it </a:t>
            </a:r>
            <a:r>
              <a:rPr lang="nb-NO" dirty="0" err="1"/>
              <a:t>mean</a:t>
            </a:r>
            <a:r>
              <a:rPr lang="nb-NO" dirty="0"/>
              <a:t> to be a </a:t>
            </a:r>
            <a:r>
              <a:rPr lang="nb-NO" dirty="0" err="1"/>
              <a:t>follower</a:t>
            </a:r>
            <a:r>
              <a:rPr lang="nb-NO" dirty="0"/>
              <a:t> </a:t>
            </a:r>
            <a:r>
              <a:rPr lang="nb-NO" dirty="0" err="1"/>
              <a:t>of</a:t>
            </a:r>
            <a:r>
              <a:rPr lang="nb-NO" dirty="0"/>
              <a:t> Jesus in an ever </a:t>
            </a:r>
            <a:r>
              <a:rPr lang="nb-NO" dirty="0" err="1"/>
              <a:t>changing</a:t>
            </a:r>
            <a:r>
              <a:rPr lang="nb-NO" dirty="0"/>
              <a:t> </a:t>
            </a:r>
            <a:r>
              <a:rPr lang="nb-NO" dirty="0" err="1"/>
              <a:t>culture</a:t>
            </a:r>
            <a:r>
              <a:rPr lang="nb-NO" dirty="0"/>
              <a:t>? </a:t>
            </a:r>
          </a:p>
          <a:p>
            <a:r>
              <a:rPr lang="nb-NO" dirty="0" err="1"/>
              <a:t>What</a:t>
            </a:r>
            <a:r>
              <a:rPr lang="nb-NO" dirty="0"/>
              <a:t> </a:t>
            </a:r>
            <a:r>
              <a:rPr lang="nb-NO" dirty="0" err="1"/>
              <a:t>does</a:t>
            </a:r>
            <a:r>
              <a:rPr lang="nb-NO" dirty="0"/>
              <a:t> it </a:t>
            </a:r>
            <a:r>
              <a:rPr lang="nb-NO" dirty="0" err="1"/>
              <a:t>mean</a:t>
            </a:r>
            <a:r>
              <a:rPr lang="nb-NO" dirty="0"/>
              <a:t> to be in </a:t>
            </a:r>
            <a:r>
              <a:rPr lang="nb-NO" dirty="0" err="1"/>
              <a:t>the</a:t>
            </a:r>
            <a:r>
              <a:rPr lang="nb-NO" dirty="0"/>
              <a:t> </a:t>
            </a:r>
            <a:r>
              <a:rPr lang="nb-NO" dirty="0" err="1"/>
              <a:t>world</a:t>
            </a:r>
            <a:r>
              <a:rPr lang="nb-NO" dirty="0"/>
              <a:t> </a:t>
            </a:r>
            <a:r>
              <a:rPr lang="nb-NO" dirty="0" err="1"/>
              <a:t>but</a:t>
            </a:r>
            <a:r>
              <a:rPr lang="nb-NO" dirty="0"/>
              <a:t> not </a:t>
            </a:r>
            <a:r>
              <a:rPr lang="nb-NO" dirty="0" err="1"/>
              <a:t>of</a:t>
            </a:r>
            <a:r>
              <a:rPr lang="nb-NO" dirty="0"/>
              <a:t> </a:t>
            </a:r>
            <a:r>
              <a:rPr lang="nb-NO" dirty="0" err="1"/>
              <a:t>the</a:t>
            </a:r>
            <a:r>
              <a:rPr lang="nb-NO" dirty="0"/>
              <a:t> </a:t>
            </a:r>
            <a:r>
              <a:rPr lang="nb-NO" dirty="0" err="1"/>
              <a:t>world</a:t>
            </a:r>
            <a:r>
              <a:rPr lang="nb-NO" dirty="0"/>
              <a:t>? </a:t>
            </a:r>
          </a:p>
        </p:txBody>
      </p:sp>
      <p:sp>
        <p:nvSpPr>
          <p:cNvPr id="4" name="Slide Number Placeholder 3"/>
          <p:cNvSpPr>
            <a:spLocks noGrp="1"/>
          </p:cNvSpPr>
          <p:nvPr>
            <p:ph type="sldNum" sz="quarter" idx="5"/>
          </p:nvPr>
        </p:nvSpPr>
        <p:spPr/>
        <p:txBody>
          <a:bodyPr/>
          <a:lstStyle/>
          <a:p>
            <a:fld id="{7F688F7C-B964-BC43-A456-1DB036A84B7F}" type="slidenum">
              <a:rPr lang="en-US" smtClean="0"/>
              <a:t>23</a:t>
            </a:fld>
            <a:endParaRPr lang="en-US"/>
          </a:p>
        </p:txBody>
      </p:sp>
    </p:spTree>
    <p:extLst>
      <p:ext uri="{BB962C8B-B14F-4D97-AF65-F5344CB8AC3E}">
        <p14:creationId xmlns:p14="http://schemas.microsoft.com/office/powerpoint/2010/main" val="2682987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8F8E5D-C7C9-47C2-ADCF-6756C991A9F7}" type="slidenum">
              <a:rPr lang="en-US" altLang="nb-NO" smtClean="0"/>
              <a:pPr>
                <a:defRPr/>
              </a:pPr>
              <a:t>24</a:t>
            </a:fld>
            <a:endParaRPr lang="en-US" altLang="nb-NO"/>
          </a:p>
        </p:txBody>
      </p:sp>
    </p:spTree>
    <p:extLst>
      <p:ext uri="{BB962C8B-B14F-4D97-AF65-F5344CB8AC3E}">
        <p14:creationId xmlns:p14="http://schemas.microsoft.com/office/powerpoint/2010/main" val="185397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Jeremiah 18:1-6</a:t>
            </a:r>
          </a:p>
        </p:txBody>
      </p:sp>
      <p:sp>
        <p:nvSpPr>
          <p:cNvPr id="4" name="Slide Number Placeholder 3"/>
          <p:cNvSpPr>
            <a:spLocks noGrp="1"/>
          </p:cNvSpPr>
          <p:nvPr>
            <p:ph type="sldNum" sz="quarter" idx="5"/>
          </p:nvPr>
        </p:nvSpPr>
        <p:spPr/>
        <p:txBody>
          <a:bodyPr/>
          <a:lstStyle/>
          <a:p>
            <a:fld id="{7F688F7C-B964-BC43-A456-1DB036A84B7F}" type="slidenum">
              <a:rPr lang="en-US" smtClean="0"/>
              <a:t>4</a:t>
            </a:fld>
            <a:endParaRPr lang="en-US"/>
          </a:p>
        </p:txBody>
      </p:sp>
    </p:spTree>
    <p:extLst>
      <p:ext uri="{BB962C8B-B14F-4D97-AF65-F5344CB8AC3E}">
        <p14:creationId xmlns:p14="http://schemas.microsoft.com/office/powerpoint/2010/main" val="326574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Jeremiah 18:1-6</a:t>
            </a:r>
          </a:p>
        </p:txBody>
      </p:sp>
      <p:sp>
        <p:nvSpPr>
          <p:cNvPr id="4" name="Slide Number Placeholder 3"/>
          <p:cNvSpPr>
            <a:spLocks noGrp="1"/>
          </p:cNvSpPr>
          <p:nvPr>
            <p:ph type="sldNum" sz="quarter" idx="5"/>
          </p:nvPr>
        </p:nvSpPr>
        <p:spPr/>
        <p:txBody>
          <a:bodyPr/>
          <a:lstStyle/>
          <a:p>
            <a:fld id="{7F688F7C-B964-BC43-A456-1DB036A84B7F}" type="slidenum">
              <a:rPr lang="en-US" smtClean="0"/>
              <a:t>5</a:t>
            </a:fld>
            <a:endParaRPr lang="en-US"/>
          </a:p>
        </p:txBody>
      </p:sp>
    </p:spTree>
    <p:extLst>
      <p:ext uri="{BB962C8B-B14F-4D97-AF65-F5344CB8AC3E}">
        <p14:creationId xmlns:p14="http://schemas.microsoft.com/office/powerpoint/2010/main" val="267827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Israel </a:t>
            </a:r>
            <a:r>
              <a:rPr lang="nb-NO" dirty="0" err="1"/>
              <a:t>compromise</a:t>
            </a:r>
            <a:r>
              <a:rPr lang="nb-NO" dirty="0"/>
              <a:t> </a:t>
            </a:r>
            <a:r>
              <a:rPr lang="nb-NO" dirty="0" err="1"/>
              <a:t>with</a:t>
            </a:r>
            <a:r>
              <a:rPr lang="nb-NO" dirty="0"/>
              <a:t> </a:t>
            </a:r>
            <a:r>
              <a:rPr lang="nb-NO" dirty="0" err="1"/>
              <a:t>the</a:t>
            </a:r>
            <a:r>
              <a:rPr lang="nb-NO" dirty="0"/>
              <a:t> </a:t>
            </a:r>
            <a:r>
              <a:rPr lang="nb-NO" dirty="0" err="1"/>
              <a:t>cultures</a:t>
            </a:r>
            <a:r>
              <a:rPr lang="nb-NO" dirty="0"/>
              <a:t> </a:t>
            </a:r>
            <a:r>
              <a:rPr lang="nb-NO" dirty="0" err="1"/>
              <a:t>around</a:t>
            </a:r>
            <a:r>
              <a:rPr lang="nb-NO" dirty="0"/>
              <a:t> </a:t>
            </a:r>
            <a:r>
              <a:rPr lang="nb-NO" dirty="0" err="1"/>
              <a:t>them</a:t>
            </a:r>
            <a:endParaRPr lang="nb-NO" dirty="0"/>
          </a:p>
          <a:p>
            <a:r>
              <a:rPr lang="nb-NO" dirty="0" err="1"/>
              <a:t>Captivity</a:t>
            </a:r>
            <a:endParaRPr lang="nb-NO" dirty="0"/>
          </a:p>
          <a:p>
            <a:r>
              <a:rPr lang="nb-NO" dirty="0"/>
              <a:t>Israel </a:t>
            </a:r>
            <a:r>
              <a:rPr lang="nb-NO" dirty="0" err="1"/>
              <a:t>seperated</a:t>
            </a:r>
            <a:r>
              <a:rPr lang="nb-NO" dirty="0"/>
              <a:t> from </a:t>
            </a:r>
            <a:r>
              <a:rPr lang="nb-NO" dirty="0" err="1"/>
              <a:t>the</a:t>
            </a:r>
            <a:r>
              <a:rPr lang="nb-NO" dirty="0"/>
              <a:t> </a:t>
            </a:r>
            <a:r>
              <a:rPr lang="nb-NO" dirty="0" err="1"/>
              <a:t>cultures</a:t>
            </a:r>
            <a:r>
              <a:rPr lang="nb-NO" dirty="0"/>
              <a:t>  </a:t>
            </a:r>
            <a:r>
              <a:rPr lang="nb-NO" dirty="0" err="1"/>
              <a:t>around</a:t>
            </a:r>
            <a:r>
              <a:rPr lang="nb-NO" dirty="0"/>
              <a:t> </a:t>
            </a:r>
            <a:r>
              <a:rPr lang="nb-NO" dirty="0" err="1"/>
              <a:t>them</a:t>
            </a:r>
            <a:r>
              <a:rPr lang="nb-NO" dirty="0"/>
              <a:t> </a:t>
            </a:r>
          </a:p>
          <a:p>
            <a:endParaRPr lang="nb-NO" dirty="0"/>
          </a:p>
          <a:p>
            <a:r>
              <a:rPr lang="nb-NO" dirty="0"/>
              <a:t>(</a:t>
            </a:r>
            <a:r>
              <a:rPr lang="nb-NO" dirty="0" err="1"/>
              <a:t>Pendulum</a:t>
            </a:r>
            <a:r>
              <a:rPr lang="nb-NO" dirty="0"/>
              <a:t> swing) </a:t>
            </a:r>
          </a:p>
          <a:p>
            <a:endParaRPr lang="nb-NO" dirty="0"/>
          </a:p>
        </p:txBody>
      </p:sp>
      <p:sp>
        <p:nvSpPr>
          <p:cNvPr id="4" name="Slide Number Placeholder 3"/>
          <p:cNvSpPr>
            <a:spLocks noGrp="1"/>
          </p:cNvSpPr>
          <p:nvPr>
            <p:ph type="sldNum" sz="quarter" idx="5"/>
          </p:nvPr>
        </p:nvSpPr>
        <p:spPr/>
        <p:txBody>
          <a:bodyPr/>
          <a:lstStyle/>
          <a:p>
            <a:fld id="{7F688F7C-B964-BC43-A456-1DB036A84B7F}" type="slidenum">
              <a:rPr lang="en-US" smtClean="0"/>
              <a:t>7</a:t>
            </a:fld>
            <a:endParaRPr lang="en-US"/>
          </a:p>
        </p:txBody>
      </p:sp>
    </p:spTree>
    <p:extLst>
      <p:ext uri="{BB962C8B-B14F-4D97-AF65-F5344CB8AC3E}">
        <p14:creationId xmlns:p14="http://schemas.microsoft.com/office/powerpoint/2010/main" val="3094398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Matthew 9:14-17 </a:t>
            </a:r>
          </a:p>
        </p:txBody>
      </p:sp>
      <p:sp>
        <p:nvSpPr>
          <p:cNvPr id="4" name="Slide Number Placeholder 3"/>
          <p:cNvSpPr>
            <a:spLocks noGrp="1"/>
          </p:cNvSpPr>
          <p:nvPr>
            <p:ph type="sldNum" sz="quarter" idx="5"/>
          </p:nvPr>
        </p:nvSpPr>
        <p:spPr/>
        <p:txBody>
          <a:bodyPr/>
          <a:lstStyle/>
          <a:p>
            <a:fld id="{7F688F7C-B964-BC43-A456-1DB036A84B7F}" type="slidenum">
              <a:rPr lang="en-US" smtClean="0"/>
              <a:t>8</a:t>
            </a:fld>
            <a:endParaRPr lang="en-US"/>
          </a:p>
        </p:txBody>
      </p:sp>
    </p:spTree>
    <p:extLst>
      <p:ext uri="{BB962C8B-B14F-4D97-AF65-F5344CB8AC3E}">
        <p14:creationId xmlns:p14="http://schemas.microsoft.com/office/powerpoint/2010/main" val="903501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Matthew 9:14-17 </a:t>
            </a:r>
          </a:p>
        </p:txBody>
      </p:sp>
      <p:sp>
        <p:nvSpPr>
          <p:cNvPr id="4" name="Slide Number Placeholder 3"/>
          <p:cNvSpPr>
            <a:spLocks noGrp="1"/>
          </p:cNvSpPr>
          <p:nvPr>
            <p:ph type="sldNum" sz="quarter" idx="5"/>
          </p:nvPr>
        </p:nvSpPr>
        <p:spPr/>
        <p:txBody>
          <a:bodyPr/>
          <a:lstStyle/>
          <a:p>
            <a:fld id="{7F688F7C-B964-BC43-A456-1DB036A84B7F}" type="slidenum">
              <a:rPr lang="en-US" smtClean="0"/>
              <a:t>9</a:t>
            </a:fld>
            <a:endParaRPr lang="en-US"/>
          </a:p>
        </p:txBody>
      </p:sp>
    </p:spTree>
    <p:extLst>
      <p:ext uri="{BB962C8B-B14F-4D97-AF65-F5344CB8AC3E}">
        <p14:creationId xmlns:p14="http://schemas.microsoft.com/office/powerpoint/2010/main" val="2589233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Burst</a:t>
            </a:r>
            <a:r>
              <a:rPr lang="nb-NO" dirty="0"/>
              <a:t> </a:t>
            </a:r>
            <a:r>
              <a:rPr lang="nb-NO" dirty="0" err="1"/>
              <a:t>wineskin</a:t>
            </a:r>
            <a:r>
              <a:rPr lang="nb-NO" dirty="0"/>
              <a:t> </a:t>
            </a:r>
          </a:p>
        </p:txBody>
      </p:sp>
      <p:sp>
        <p:nvSpPr>
          <p:cNvPr id="4" name="Slide Number Placeholder 3"/>
          <p:cNvSpPr>
            <a:spLocks noGrp="1"/>
          </p:cNvSpPr>
          <p:nvPr>
            <p:ph type="sldNum" sz="quarter" idx="5"/>
          </p:nvPr>
        </p:nvSpPr>
        <p:spPr/>
        <p:txBody>
          <a:bodyPr/>
          <a:lstStyle/>
          <a:p>
            <a:fld id="{7F688F7C-B964-BC43-A456-1DB036A84B7F}" type="slidenum">
              <a:rPr lang="en-US" smtClean="0"/>
              <a:t>10</a:t>
            </a:fld>
            <a:endParaRPr lang="en-US"/>
          </a:p>
        </p:txBody>
      </p:sp>
    </p:spTree>
    <p:extLst>
      <p:ext uri="{BB962C8B-B14F-4D97-AF65-F5344CB8AC3E}">
        <p14:creationId xmlns:p14="http://schemas.microsoft.com/office/powerpoint/2010/main" val="628785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In </a:t>
            </a:r>
            <a:r>
              <a:rPr lang="nb-NO" dirty="0" err="1"/>
              <a:t>both</a:t>
            </a:r>
            <a:r>
              <a:rPr lang="nb-NO" dirty="0"/>
              <a:t> </a:t>
            </a:r>
            <a:r>
              <a:rPr lang="nb-NO" dirty="0" err="1"/>
              <a:t>instances</a:t>
            </a:r>
            <a:r>
              <a:rPr lang="nb-NO" dirty="0"/>
              <a:t> Israel </a:t>
            </a:r>
            <a:r>
              <a:rPr lang="nb-NO" dirty="0" err="1"/>
              <a:t>was</a:t>
            </a:r>
            <a:r>
              <a:rPr lang="nb-NO" dirty="0"/>
              <a:t> </a:t>
            </a:r>
            <a:r>
              <a:rPr lang="nb-NO" dirty="0" err="1"/>
              <a:t>being</a:t>
            </a:r>
            <a:r>
              <a:rPr lang="nb-NO" dirty="0"/>
              <a:t> </a:t>
            </a:r>
            <a:r>
              <a:rPr lang="nb-NO" dirty="0" err="1"/>
              <a:t>shaped</a:t>
            </a:r>
            <a:r>
              <a:rPr lang="nb-NO" dirty="0"/>
              <a:t>, first by </a:t>
            </a:r>
            <a:r>
              <a:rPr lang="nb-NO" dirty="0" err="1"/>
              <a:t>the</a:t>
            </a:r>
            <a:r>
              <a:rPr lang="nb-NO" dirty="0"/>
              <a:t> </a:t>
            </a:r>
            <a:r>
              <a:rPr lang="nb-NO" dirty="0" err="1"/>
              <a:t>cultures</a:t>
            </a:r>
            <a:r>
              <a:rPr lang="nb-NO" dirty="0"/>
              <a:t> </a:t>
            </a:r>
            <a:r>
              <a:rPr lang="nb-NO" dirty="0" err="1"/>
              <a:t>around</a:t>
            </a:r>
            <a:r>
              <a:rPr lang="nb-NO" dirty="0"/>
              <a:t> </a:t>
            </a:r>
            <a:r>
              <a:rPr lang="nb-NO" dirty="0" err="1"/>
              <a:t>them</a:t>
            </a:r>
            <a:r>
              <a:rPr lang="nb-NO" dirty="0"/>
              <a:t> and later by </a:t>
            </a:r>
            <a:r>
              <a:rPr lang="nb-NO" dirty="0" err="1"/>
              <a:t>thier</a:t>
            </a:r>
            <a:r>
              <a:rPr lang="nb-NO" dirty="0"/>
              <a:t> </a:t>
            </a:r>
            <a:r>
              <a:rPr lang="nb-NO" dirty="0" err="1"/>
              <a:t>own</a:t>
            </a:r>
            <a:r>
              <a:rPr lang="nb-NO" dirty="0"/>
              <a:t> </a:t>
            </a:r>
            <a:r>
              <a:rPr lang="nb-NO" dirty="0" err="1"/>
              <a:t>invented</a:t>
            </a:r>
            <a:r>
              <a:rPr lang="nb-NO" dirty="0"/>
              <a:t> </a:t>
            </a:r>
            <a:r>
              <a:rPr lang="nb-NO" dirty="0" err="1"/>
              <a:t>culture</a:t>
            </a:r>
            <a:r>
              <a:rPr lang="nb-NO" dirty="0"/>
              <a:t>. In </a:t>
            </a:r>
            <a:r>
              <a:rPr lang="nb-NO" dirty="0" err="1"/>
              <a:t>both</a:t>
            </a:r>
            <a:r>
              <a:rPr lang="nb-NO" dirty="0"/>
              <a:t> </a:t>
            </a:r>
            <a:r>
              <a:rPr lang="nb-NO" dirty="0" err="1"/>
              <a:t>instances</a:t>
            </a:r>
            <a:r>
              <a:rPr lang="nb-NO" dirty="0"/>
              <a:t> </a:t>
            </a:r>
            <a:r>
              <a:rPr lang="nb-NO" dirty="0" err="1"/>
              <a:t>the</a:t>
            </a:r>
            <a:r>
              <a:rPr lang="nb-NO" dirty="0"/>
              <a:t> Word </a:t>
            </a:r>
            <a:r>
              <a:rPr lang="nb-NO" dirty="0" err="1"/>
              <a:t>of</a:t>
            </a:r>
            <a:r>
              <a:rPr lang="nb-NO" dirty="0"/>
              <a:t> God </a:t>
            </a:r>
            <a:r>
              <a:rPr lang="nb-NO" dirty="0" err="1"/>
              <a:t>was</a:t>
            </a:r>
            <a:r>
              <a:rPr lang="nb-NO" dirty="0"/>
              <a:t> </a:t>
            </a:r>
            <a:r>
              <a:rPr lang="nb-NO" dirty="0" err="1"/>
              <a:t>replaced</a:t>
            </a:r>
            <a:r>
              <a:rPr lang="nb-NO" dirty="0"/>
              <a:t> by </a:t>
            </a:r>
            <a:r>
              <a:rPr lang="nb-NO" dirty="0" err="1"/>
              <a:t>culture</a:t>
            </a:r>
            <a:r>
              <a:rPr lang="nb-NO" dirty="0"/>
              <a:t>! </a:t>
            </a:r>
          </a:p>
          <a:p>
            <a:endParaRPr lang="nb-NO" dirty="0"/>
          </a:p>
        </p:txBody>
      </p:sp>
      <p:sp>
        <p:nvSpPr>
          <p:cNvPr id="4" name="Plassholder for lysbildenummer 3"/>
          <p:cNvSpPr>
            <a:spLocks noGrp="1"/>
          </p:cNvSpPr>
          <p:nvPr>
            <p:ph type="sldNum" sz="quarter" idx="5"/>
          </p:nvPr>
        </p:nvSpPr>
        <p:spPr/>
        <p:txBody>
          <a:bodyPr/>
          <a:lstStyle/>
          <a:p>
            <a:fld id="{7F688F7C-B964-BC43-A456-1DB036A84B7F}" type="slidenum">
              <a:rPr lang="en-US" smtClean="0"/>
              <a:t>11</a:t>
            </a:fld>
            <a:endParaRPr lang="en-US"/>
          </a:p>
        </p:txBody>
      </p:sp>
    </p:spTree>
    <p:extLst>
      <p:ext uri="{BB962C8B-B14F-4D97-AF65-F5344CB8AC3E}">
        <p14:creationId xmlns:p14="http://schemas.microsoft.com/office/powerpoint/2010/main" val="33967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A066CF-1C2C-6B4F-96EF-3C6508F66EE3}"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E7685-B3B5-8D4F-A32F-434877E77DF0}" type="slidenum">
              <a:rPr lang="en-US" smtClean="0"/>
              <a:t>‹#›</a:t>
            </a:fld>
            <a:endParaRPr lang="en-US"/>
          </a:p>
        </p:txBody>
      </p:sp>
    </p:spTree>
    <p:extLst>
      <p:ext uri="{BB962C8B-B14F-4D97-AF65-F5344CB8AC3E}">
        <p14:creationId xmlns:p14="http://schemas.microsoft.com/office/powerpoint/2010/main" val="976263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066CF-1C2C-6B4F-96EF-3C6508F66EE3}"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E7685-B3B5-8D4F-A32F-434877E77DF0}" type="slidenum">
              <a:rPr lang="en-US" smtClean="0"/>
              <a:t>‹#›</a:t>
            </a:fld>
            <a:endParaRPr lang="en-US"/>
          </a:p>
        </p:txBody>
      </p:sp>
    </p:spTree>
    <p:extLst>
      <p:ext uri="{BB962C8B-B14F-4D97-AF65-F5344CB8AC3E}">
        <p14:creationId xmlns:p14="http://schemas.microsoft.com/office/powerpoint/2010/main" val="107199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066CF-1C2C-6B4F-96EF-3C6508F66EE3}"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E7685-B3B5-8D4F-A32F-434877E77DF0}" type="slidenum">
              <a:rPr lang="en-US" smtClean="0"/>
              <a:t>‹#›</a:t>
            </a:fld>
            <a:endParaRPr lang="en-US"/>
          </a:p>
        </p:txBody>
      </p:sp>
    </p:spTree>
    <p:extLst>
      <p:ext uri="{BB962C8B-B14F-4D97-AF65-F5344CB8AC3E}">
        <p14:creationId xmlns:p14="http://schemas.microsoft.com/office/powerpoint/2010/main" val="180612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066CF-1C2C-6B4F-96EF-3C6508F66EE3}"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E7685-B3B5-8D4F-A32F-434877E77DF0}" type="slidenum">
              <a:rPr lang="en-US" smtClean="0"/>
              <a:t>‹#›</a:t>
            </a:fld>
            <a:endParaRPr lang="en-US"/>
          </a:p>
        </p:txBody>
      </p:sp>
    </p:spTree>
    <p:extLst>
      <p:ext uri="{BB962C8B-B14F-4D97-AF65-F5344CB8AC3E}">
        <p14:creationId xmlns:p14="http://schemas.microsoft.com/office/powerpoint/2010/main" val="128176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A066CF-1C2C-6B4F-96EF-3C6508F66EE3}"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E7685-B3B5-8D4F-A32F-434877E77DF0}" type="slidenum">
              <a:rPr lang="en-US" smtClean="0"/>
              <a:t>‹#›</a:t>
            </a:fld>
            <a:endParaRPr lang="en-US"/>
          </a:p>
        </p:txBody>
      </p:sp>
    </p:spTree>
    <p:extLst>
      <p:ext uri="{BB962C8B-B14F-4D97-AF65-F5344CB8AC3E}">
        <p14:creationId xmlns:p14="http://schemas.microsoft.com/office/powerpoint/2010/main" val="123658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A066CF-1C2C-6B4F-96EF-3C6508F66EE3}"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E7685-B3B5-8D4F-A32F-434877E77DF0}" type="slidenum">
              <a:rPr lang="en-US" smtClean="0"/>
              <a:t>‹#›</a:t>
            </a:fld>
            <a:endParaRPr lang="en-US"/>
          </a:p>
        </p:txBody>
      </p:sp>
    </p:spTree>
    <p:extLst>
      <p:ext uri="{BB962C8B-B14F-4D97-AF65-F5344CB8AC3E}">
        <p14:creationId xmlns:p14="http://schemas.microsoft.com/office/powerpoint/2010/main" val="202366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A066CF-1C2C-6B4F-96EF-3C6508F66EE3}" type="datetimeFigureOut">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7E7685-B3B5-8D4F-A32F-434877E77DF0}" type="slidenum">
              <a:rPr lang="en-US" smtClean="0"/>
              <a:t>‹#›</a:t>
            </a:fld>
            <a:endParaRPr lang="en-US"/>
          </a:p>
        </p:txBody>
      </p:sp>
    </p:spTree>
    <p:extLst>
      <p:ext uri="{BB962C8B-B14F-4D97-AF65-F5344CB8AC3E}">
        <p14:creationId xmlns:p14="http://schemas.microsoft.com/office/powerpoint/2010/main" val="204755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A066CF-1C2C-6B4F-96EF-3C6508F66EE3}"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7E7685-B3B5-8D4F-A32F-434877E77DF0}" type="slidenum">
              <a:rPr lang="en-US" smtClean="0"/>
              <a:t>‹#›</a:t>
            </a:fld>
            <a:endParaRPr lang="en-US"/>
          </a:p>
        </p:txBody>
      </p:sp>
    </p:spTree>
    <p:extLst>
      <p:ext uri="{BB962C8B-B14F-4D97-AF65-F5344CB8AC3E}">
        <p14:creationId xmlns:p14="http://schemas.microsoft.com/office/powerpoint/2010/main" val="202544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066CF-1C2C-6B4F-96EF-3C6508F66EE3}"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7E7685-B3B5-8D4F-A32F-434877E77DF0}" type="slidenum">
              <a:rPr lang="en-US" smtClean="0"/>
              <a:t>‹#›</a:t>
            </a:fld>
            <a:endParaRPr lang="en-US"/>
          </a:p>
        </p:txBody>
      </p:sp>
    </p:spTree>
    <p:extLst>
      <p:ext uri="{BB962C8B-B14F-4D97-AF65-F5344CB8AC3E}">
        <p14:creationId xmlns:p14="http://schemas.microsoft.com/office/powerpoint/2010/main" val="192860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A066CF-1C2C-6B4F-96EF-3C6508F66EE3}"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E7685-B3B5-8D4F-A32F-434877E77DF0}" type="slidenum">
              <a:rPr lang="en-US" smtClean="0"/>
              <a:t>‹#›</a:t>
            </a:fld>
            <a:endParaRPr lang="en-US"/>
          </a:p>
        </p:txBody>
      </p:sp>
    </p:spTree>
    <p:extLst>
      <p:ext uri="{BB962C8B-B14F-4D97-AF65-F5344CB8AC3E}">
        <p14:creationId xmlns:p14="http://schemas.microsoft.com/office/powerpoint/2010/main" val="5547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A066CF-1C2C-6B4F-96EF-3C6508F66EE3}"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E7685-B3B5-8D4F-A32F-434877E77DF0}" type="slidenum">
              <a:rPr lang="en-US" smtClean="0"/>
              <a:t>‹#›</a:t>
            </a:fld>
            <a:endParaRPr lang="en-US"/>
          </a:p>
        </p:txBody>
      </p:sp>
    </p:spTree>
    <p:extLst>
      <p:ext uri="{BB962C8B-B14F-4D97-AF65-F5344CB8AC3E}">
        <p14:creationId xmlns:p14="http://schemas.microsoft.com/office/powerpoint/2010/main" val="88923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066CF-1C2C-6B4F-96EF-3C6508F66EE3}" type="datetimeFigureOut">
              <a:rPr lang="en-US" smtClean="0"/>
              <a:t>3/4/2019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E7685-B3B5-8D4F-A32F-434877E77DF0}" type="slidenum">
              <a:rPr lang="en-US" smtClean="0"/>
              <a:t>‹#›</a:t>
            </a:fld>
            <a:endParaRPr lang="en-US"/>
          </a:p>
        </p:txBody>
      </p:sp>
    </p:spTree>
    <p:extLst>
      <p:ext uri="{BB962C8B-B14F-4D97-AF65-F5344CB8AC3E}">
        <p14:creationId xmlns:p14="http://schemas.microsoft.com/office/powerpoint/2010/main" val="963467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F08FA6-1B32-4D73-9D94-3364E5ACCC4D}"/>
              </a:ext>
            </a:extLst>
          </p:cNvPr>
          <p:cNvSpPr>
            <a:spLocks noGrp="1"/>
          </p:cNvSpPr>
          <p:nvPr>
            <p:ph type="ctrTitle"/>
          </p:nvPr>
        </p:nvSpPr>
        <p:spPr/>
        <p:txBody>
          <a:bodyPr/>
          <a:lstStyle/>
          <a:p>
            <a:endParaRPr lang="nb-NO"/>
          </a:p>
        </p:txBody>
      </p:sp>
      <p:sp>
        <p:nvSpPr>
          <p:cNvPr id="3" name="Undertittel 2">
            <a:extLst>
              <a:ext uri="{FF2B5EF4-FFF2-40B4-BE49-F238E27FC236}">
                <a16:creationId xmlns:a16="http://schemas.microsoft.com/office/drawing/2014/main" id="{8E1CC7D0-DAB1-4998-B6E9-04F2D8761798}"/>
              </a:ext>
            </a:extLst>
          </p:cNvPr>
          <p:cNvSpPr>
            <a:spLocks noGrp="1"/>
          </p:cNvSpPr>
          <p:nvPr>
            <p:ph type="subTitle" idx="1"/>
          </p:nvPr>
        </p:nvSpPr>
        <p:spPr/>
        <p:txBody>
          <a:bodyPr/>
          <a:lstStyle/>
          <a:p>
            <a:endParaRPr lang="nb-NO"/>
          </a:p>
        </p:txBody>
      </p:sp>
      <p:pic>
        <p:nvPicPr>
          <p:cNvPr id="5" name="Bilde 4">
            <a:extLst>
              <a:ext uri="{FF2B5EF4-FFF2-40B4-BE49-F238E27FC236}">
                <a16:creationId xmlns:a16="http://schemas.microsoft.com/office/drawing/2014/main" id="{54C553F7-FD50-4AEA-937A-195E3D87451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7586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ssholder for innhold 13">
            <a:extLst>
              <a:ext uri="{FF2B5EF4-FFF2-40B4-BE49-F238E27FC236}">
                <a16:creationId xmlns:a16="http://schemas.microsoft.com/office/drawing/2014/main" id="{D2695194-0F48-4538-9A58-CC0845A7E9E0}"/>
              </a:ext>
            </a:extLst>
          </p:cNvPr>
          <p:cNvPicPr>
            <a:picLocks noGrp="1" noChangeAspect="1"/>
          </p:cNvPicPr>
          <p:nvPr>
            <p:ph idx="1"/>
          </p:nvPr>
        </p:nvPicPr>
        <p:blipFill>
          <a:blip r:embed="rId3"/>
          <a:stretch>
            <a:fillRect/>
          </a:stretch>
        </p:blipFill>
        <p:spPr>
          <a:xfrm>
            <a:off x="0" y="0"/>
            <a:ext cx="12192000" cy="6858000"/>
          </a:xfrm>
        </p:spPr>
      </p:pic>
      <p:sp>
        <p:nvSpPr>
          <p:cNvPr id="6" name="Rectangle 8">
            <a:extLst>
              <a:ext uri="{FF2B5EF4-FFF2-40B4-BE49-F238E27FC236}">
                <a16:creationId xmlns:a16="http://schemas.microsoft.com/office/drawing/2014/main" id="{FA16C88B-6C70-418A-88D2-358B8F7C1185}"/>
              </a:ext>
            </a:extLst>
          </p:cNvPr>
          <p:cNvSpPr>
            <a:spLocks noChangeArrowheads="1"/>
          </p:cNvSpPr>
          <p:nvPr/>
        </p:nvSpPr>
        <p:spPr bwMode="auto">
          <a:xfrm>
            <a:off x="7498080" y="843677"/>
            <a:ext cx="4261104"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a:r>
              <a:rPr lang="en-US" altLang="en-US" sz="3000" b="1" dirty="0" err="1">
                <a:solidFill>
                  <a:schemeClr val="bg1"/>
                </a:solidFill>
                <a:latin typeface="Century Gothic" charset="0"/>
                <a:ea typeface="MS PGothic" charset="-128"/>
              </a:rPr>
              <a:t>Matteus</a:t>
            </a:r>
            <a:r>
              <a:rPr lang="en-US" altLang="en-US" sz="3000" b="1" dirty="0">
                <a:solidFill>
                  <a:schemeClr val="bg1"/>
                </a:solidFill>
                <a:latin typeface="Century Gothic" charset="0"/>
                <a:ea typeface="MS PGothic" charset="-128"/>
              </a:rPr>
              <a:t> 9, 18</a:t>
            </a:r>
          </a:p>
          <a:p>
            <a:pPr algn="l"/>
            <a:endParaRPr lang="nb-NO" altLang="en-US" sz="3000" dirty="0">
              <a:solidFill>
                <a:schemeClr val="bg1"/>
              </a:solidFill>
              <a:latin typeface="Century Gothic" charset="0"/>
              <a:ea typeface="MS PGothic" charset="-128"/>
            </a:endParaRPr>
          </a:p>
          <a:p>
            <a:pPr algn="l"/>
            <a:r>
              <a:rPr lang="nb-NO" altLang="en-US" sz="3000" dirty="0">
                <a:solidFill>
                  <a:schemeClr val="bg1"/>
                </a:solidFill>
                <a:latin typeface="Century Gothic" charset="0"/>
                <a:ea typeface="MS PGothic" charset="-128"/>
              </a:rPr>
              <a:t>Man fyller heller ikke ny vin i gamle skinnsekker. For da revner sekkene, vinen renner ut, og sekkene blir ødelagt. Nei, man fyller ny vin i nye skinnsekker, da blir begge deler bevart.</a:t>
            </a:r>
          </a:p>
        </p:txBody>
      </p:sp>
    </p:spTree>
    <p:extLst>
      <p:ext uri="{BB962C8B-B14F-4D97-AF65-F5344CB8AC3E}">
        <p14:creationId xmlns:p14="http://schemas.microsoft.com/office/powerpoint/2010/main" val="779753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190EBE-866A-46E0-BF84-2CD0F714F418}"/>
              </a:ext>
            </a:extLst>
          </p:cNvPr>
          <p:cNvSpPr>
            <a:spLocks noGrp="1"/>
          </p:cNvSpPr>
          <p:nvPr>
            <p:ph type="title"/>
          </p:nvPr>
        </p:nvSpPr>
        <p:spPr/>
        <p:txBody>
          <a:bodyPr/>
          <a:lstStyle/>
          <a:p>
            <a:endParaRPr lang="nb-NO"/>
          </a:p>
        </p:txBody>
      </p:sp>
      <p:pic>
        <p:nvPicPr>
          <p:cNvPr id="5" name="Plassholder for innhold 4" descr="Et bilde som inneholder doughnut, donut, kopp, innendørs&#10;&#10;Automatisk generert beskrivelse">
            <a:extLst>
              <a:ext uri="{FF2B5EF4-FFF2-40B4-BE49-F238E27FC236}">
                <a16:creationId xmlns:a16="http://schemas.microsoft.com/office/drawing/2014/main" id="{E5AEAA83-0494-42B9-B0BB-3144539C75B1}"/>
              </a:ext>
            </a:extLst>
          </p:cNvPr>
          <p:cNvPicPr>
            <a:picLocks noGrp="1" noChangeAspect="1"/>
          </p:cNvPicPr>
          <p:nvPr>
            <p:ph idx="1"/>
          </p:nvPr>
        </p:nvPicPr>
        <p:blipFill>
          <a:blip r:embed="rId3"/>
          <a:stretch>
            <a:fillRect/>
          </a:stretch>
        </p:blipFill>
        <p:spPr>
          <a:xfrm>
            <a:off x="0" y="0"/>
            <a:ext cx="12192000" cy="6858000"/>
          </a:xfrm>
        </p:spPr>
      </p:pic>
      <p:sp>
        <p:nvSpPr>
          <p:cNvPr id="6" name="Rectangle 8">
            <a:extLst>
              <a:ext uri="{FF2B5EF4-FFF2-40B4-BE49-F238E27FC236}">
                <a16:creationId xmlns:a16="http://schemas.microsoft.com/office/drawing/2014/main" id="{3DE12D5D-140C-4C88-B193-8A045C31E338}"/>
              </a:ext>
            </a:extLst>
          </p:cNvPr>
          <p:cNvSpPr>
            <a:spLocks noChangeArrowheads="1"/>
          </p:cNvSpPr>
          <p:nvPr/>
        </p:nvSpPr>
        <p:spPr bwMode="auto">
          <a:xfrm>
            <a:off x="838200" y="1536174"/>
            <a:ext cx="495604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nb-NO" altLang="en-US" sz="3000" dirty="0">
                <a:solidFill>
                  <a:schemeClr val="bg1"/>
                </a:solidFill>
                <a:latin typeface="Century Gothic" charset="0"/>
                <a:ea typeface="MS PGothic" charset="-128"/>
              </a:rPr>
              <a:t>I begge tilfeller ble Israel formet – først av kulturene rundt dem, og senere ved sin egen kultur som de selv hadde funnet opp. I begge tilfeller ble Guds Ord erstattet av kulturen!</a:t>
            </a:r>
          </a:p>
        </p:txBody>
      </p:sp>
    </p:spTree>
    <p:extLst>
      <p:ext uri="{BB962C8B-B14F-4D97-AF65-F5344CB8AC3E}">
        <p14:creationId xmlns:p14="http://schemas.microsoft.com/office/powerpoint/2010/main" val="172006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190EBE-866A-46E0-BF84-2CD0F714F418}"/>
              </a:ext>
            </a:extLst>
          </p:cNvPr>
          <p:cNvSpPr>
            <a:spLocks noGrp="1"/>
          </p:cNvSpPr>
          <p:nvPr>
            <p:ph type="title"/>
          </p:nvPr>
        </p:nvSpPr>
        <p:spPr/>
        <p:txBody>
          <a:bodyPr/>
          <a:lstStyle/>
          <a:p>
            <a:endParaRPr lang="nb-NO"/>
          </a:p>
        </p:txBody>
      </p:sp>
      <p:pic>
        <p:nvPicPr>
          <p:cNvPr id="8" name="Plassholder for innhold 7" descr="Et bilde som inneholder person, innendørs&#10;&#10;Automatisk generert beskrivelse">
            <a:extLst>
              <a:ext uri="{FF2B5EF4-FFF2-40B4-BE49-F238E27FC236}">
                <a16:creationId xmlns:a16="http://schemas.microsoft.com/office/drawing/2014/main" id="{0D67C06D-52A5-4F33-A608-D56280B8DF23}"/>
              </a:ext>
            </a:extLst>
          </p:cNvPr>
          <p:cNvPicPr>
            <a:picLocks noGrp="1" noChangeAspect="1"/>
          </p:cNvPicPr>
          <p:nvPr>
            <p:ph idx="1"/>
          </p:nvPr>
        </p:nvPicPr>
        <p:blipFill>
          <a:blip r:embed="rId3"/>
          <a:stretch>
            <a:fillRect/>
          </a:stretch>
        </p:blipFill>
        <p:spPr>
          <a:xfrm>
            <a:off x="0" y="0"/>
            <a:ext cx="12192000" cy="6858000"/>
          </a:xfrm>
        </p:spPr>
      </p:pic>
      <p:sp>
        <p:nvSpPr>
          <p:cNvPr id="9" name="Rectangle 8">
            <a:extLst>
              <a:ext uri="{FF2B5EF4-FFF2-40B4-BE49-F238E27FC236}">
                <a16:creationId xmlns:a16="http://schemas.microsoft.com/office/drawing/2014/main" id="{BCC05F24-143F-42D0-A104-B86F2DF4671D}"/>
              </a:ext>
            </a:extLst>
          </p:cNvPr>
          <p:cNvSpPr>
            <a:spLocks noChangeArrowheads="1"/>
          </p:cNvSpPr>
          <p:nvPr/>
        </p:nvSpPr>
        <p:spPr bwMode="auto">
          <a:xfrm>
            <a:off x="838200" y="2074083"/>
            <a:ext cx="424586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nb-NO" altLang="en-US" sz="3000" dirty="0">
                <a:solidFill>
                  <a:schemeClr val="bg1"/>
                </a:solidFill>
                <a:latin typeface="Century Gothic" charset="0"/>
                <a:ea typeface="MS PGothic" charset="-128"/>
              </a:rPr>
              <a:t>Det er ikke alt som er galt med kulturen, men kulturen er ikke uforanderlig. Guds Ord er uforanderlig!</a:t>
            </a:r>
          </a:p>
        </p:txBody>
      </p:sp>
    </p:spTree>
    <p:extLst>
      <p:ext uri="{BB962C8B-B14F-4D97-AF65-F5344CB8AC3E}">
        <p14:creationId xmlns:p14="http://schemas.microsoft.com/office/powerpoint/2010/main" val="588620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ctrTitle"/>
          </p:nvPr>
        </p:nvSpPr>
        <p:spPr/>
        <p:txBody>
          <a:bodyPr/>
          <a:lstStyle/>
          <a:p>
            <a:pPr eaLnBrk="1" hangingPunct="1"/>
            <a:endParaRPr lang="en-US" altLang="en-US"/>
          </a:p>
        </p:txBody>
      </p:sp>
      <p:sp>
        <p:nvSpPr>
          <p:cNvPr id="184322" name="Rectangle 3"/>
          <p:cNvSpPr>
            <a:spLocks noGrp="1" noChangeArrowheads="1"/>
          </p:cNvSpPr>
          <p:nvPr>
            <p:ph type="subTitle" idx="1"/>
          </p:nvPr>
        </p:nvSpPr>
        <p:spPr/>
        <p:txBody>
          <a:bodyPr/>
          <a:lstStyle/>
          <a:p>
            <a:pPr eaLnBrk="1" hangingPunct="1"/>
            <a:endParaRPr lang="en-US" altLang="en-US"/>
          </a:p>
        </p:txBody>
      </p:sp>
      <p:pic>
        <p:nvPicPr>
          <p:cNvPr id="184323"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Rectangle 8"/>
          <p:cNvSpPr>
            <a:spLocks noChangeArrowheads="1"/>
          </p:cNvSpPr>
          <p:nvPr/>
        </p:nvSpPr>
        <p:spPr bwMode="auto">
          <a:xfrm>
            <a:off x="443707" y="1250158"/>
            <a:ext cx="3637226" cy="440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spcBef>
                <a:spcPct val="30000"/>
              </a:spcBef>
            </a:pPr>
            <a:r>
              <a:rPr lang="nb-NO" altLang="en-US" sz="3000" dirty="0">
                <a:latin typeface="Century Gothic" charset="0"/>
              </a:rPr>
              <a:t>Hvem er dette bildet av, og hvem er det innskriften tilhører?...</a:t>
            </a:r>
          </a:p>
          <a:p>
            <a:pPr algn="l" eaLnBrk="1" hangingPunct="1">
              <a:spcBef>
                <a:spcPct val="30000"/>
              </a:spcBef>
            </a:pPr>
            <a:r>
              <a:rPr lang="nb-NO" altLang="en-US" sz="3000" dirty="0">
                <a:latin typeface="Century Gothic" charset="0"/>
              </a:rPr>
              <a:t>Gi keiseren hva keiserens er, og Gud hva Guds er!</a:t>
            </a:r>
            <a:endParaRPr lang="nb-NO" altLang="en-US" sz="3000" i="1" dirty="0">
              <a:latin typeface="Century Gothic" charset="0"/>
            </a:endParaRPr>
          </a:p>
          <a:p>
            <a:pPr algn="l" eaLnBrk="1" hangingPunct="1">
              <a:spcBef>
                <a:spcPct val="30000"/>
              </a:spcBef>
            </a:pPr>
            <a:r>
              <a:rPr lang="en-US" altLang="en-US" sz="2400" i="1" dirty="0">
                <a:latin typeface="Century Gothic" charset="0"/>
              </a:rPr>
              <a:t>–Matt. 22, 20-21</a:t>
            </a:r>
            <a:endParaRPr lang="nb-NO" altLang="en-US" sz="3000" dirty="0">
              <a:latin typeface="Century Gothic" charset="0"/>
            </a:endParaRPr>
          </a:p>
        </p:txBody>
      </p:sp>
    </p:spTree>
    <p:extLst>
      <p:ext uri="{BB962C8B-B14F-4D97-AF65-F5344CB8AC3E}">
        <p14:creationId xmlns:p14="http://schemas.microsoft.com/office/powerpoint/2010/main" val="130487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a:extLst>
              <a:ext uri="{FF2B5EF4-FFF2-40B4-BE49-F238E27FC236}">
                <a16:creationId xmlns:a16="http://schemas.microsoft.com/office/drawing/2014/main" id="{F1EA16E1-B5B2-4967-A384-2B32F7FBFB55}"/>
              </a:ext>
            </a:extLst>
          </p:cNvPr>
          <p:cNvSpPr>
            <a:spLocks noChangeArrowheads="1"/>
          </p:cNvSpPr>
          <p:nvPr/>
        </p:nvSpPr>
        <p:spPr bwMode="auto">
          <a:xfrm>
            <a:off x="7114032" y="745736"/>
            <a:ext cx="475488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en-US" altLang="en-US" sz="3000" b="1" dirty="0" err="1">
                <a:solidFill>
                  <a:schemeClr val="bg1"/>
                </a:solidFill>
                <a:latin typeface="Century Gothic" charset="0"/>
                <a:ea typeface="MS PGothic" charset="-128"/>
              </a:rPr>
              <a:t>Romerne</a:t>
            </a:r>
            <a:r>
              <a:rPr lang="en-US" altLang="en-US" sz="3000" b="1" dirty="0">
                <a:solidFill>
                  <a:schemeClr val="bg1"/>
                </a:solidFill>
                <a:latin typeface="Century Gothic" charset="0"/>
                <a:ea typeface="MS PGothic" charset="-128"/>
              </a:rPr>
              <a:t> 1, 28-31</a:t>
            </a:r>
          </a:p>
          <a:p>
            <a:pPr algn="l" eaLnBrk="1" hangingPunct="1"/>
            <a:endParaRPr lang="en-US" altLang="en-US" sz="1500" dirty="0">
              <a:solidFill>
                <a:schemeClr val="bg1"/>
              </a:solidFill>
              <a:latin typeface="Century Gothic" charset="0"/>
              <a:ea typeface="MS PGothic" charset="-128"/>
            </a:endParaRPr>
          </a:p>
          <a:p>
            <a:pPr algn="l"/>
            <a:r>
              <a:rPr lang="nb-NO" altLang="en-US" sz="3000" dirty="0">
                <a:solidFill>
                  <a:schemeClr val="bg1"/>
                </a:solidFill>
                <a:latin typeface="Century Gothic" charset="0"/>
                <a:ea typeface="MS PGothic" charset="-128"/>
              </a:rPr>
              <a:t>De brydde seg ikke om å kjenne Gud, derfor overga Gud dem til en sviktende dømmekraft, så de gjør slikt som ikke sømmer seg. De er fulle av all slags urett, umoral, grådighet og ondskap, fulle av misunnelse, mordlyst, strid, svik og falskhet…</a:t>
            </a:r>
          </a:p>
        </p:txBody>
      </p:sp>
    </p:spTree>
    <p:extLst>
      <p:ext uri="{BB962C8B-B14F-4D97-AF65-F5344CB8AC3E}">
        <p14:creationId xmlns:p14="http://schemas.microsoft.com/office/powerpoint/2010/main" val="340220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a:extLst>
              <a:ext uri="{FF2B5EF4-FFF2-40B4-BE49-F238E27FC236}">
                <a16:creationId xmlns:a16="http://schemas.microsoft.com/office/drawing/2014/main" id="{F1EA16E1-B5B2-4967-A384-2B32F7FBFB55}"/>
              </a:ext>
            </a:extLst>
          </p:cNvPr>
          <p:cNvSpPr>
            <a:spLocks noChangeArrowheads="1"/>
          </p:cNvSpPr>
          <p:nvPr/>
        </p:nvSpPr>
        <p:spPr bwMode="auto">
          <a:xfrm>
            <a:off x="7040880" y="896114"/>
            <a:ext cx="4572000"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en-US" altLang="en-US" sz="3000" b="1" dirty="0" err="1">
                <a:solidFill>
                  <a:schemeClr val="bg1"/>
                </a:solidFill>
                <a:latin typeface="Century Gothic" charset="0"/>
                <a:ea typeface="MS PGothic" charset="-128"/>
              </a:rPr>
              <a:t>Romerne</a:t>
            </a:r>
            <a:r>
              <a:rPr lang="en-US" altLang="en-US" sz="3000" b="1" dirty="0">
                <a:solidFill>
                  <a:schemeClr val="bg1"/>
                </a:solidFill>
                <a:latin typeface="Century Gothic" charset="0"/>
                <a:ea typeface="MS PGothic" charset="-128"/>
              </a:rPr>
              <a:t> 1, 28-31</a:t>
            </a:r>
          </a:p>
          <a:p>
            <a:pPr algn="l" eaLnBrk="1" hangingPunct="1"/>
            <a:endParaRPr lang="en-US" altLang="en-US" sz="1500" dirty="0">
              <a:solidFill>
                <a:schemeClr val="bg1"/>
              </a:solidFill>
              <a:latin typeface="Century Gothic" charset="0"/>
              <a:ea typeface="MS PGothic" charset="-128"/>
            </a:endParaRPr>
          </a:p>
          <a:p>
            <a:pPr algn="l"/>
            <a:r>
              <a:rPr lang="nb-NO" altLang="en-US" sz="3000" dirty="0">
                <a:solidFill>
                  <a:schemeClr val="bg1"/>
                </a:solidFill>
                <a:latin typeface="Century Gothic" charset="0"/>
                <a:ea typeface="MS PGothic" charset="-128"/>
              </a:rPr>
              <a:t>…De farer med sladder og baktalelse, hater Gud, bruker vold, er overmodige og brautende, de pønsker ut ondskap og er ulydige mot foreldrene, de er uforstandige, upålitelige, ukjærlige og ubarmhjertige. </a:t>
            </a:r>
          </a:p>
        </p:txBody>
      </p:sp>
    </p:spTree>
    <p:extLst>
      <p:ext uri="{BB962C8B-B14F-4D97-AF65-F5344CB8AC3E}">
        <p14:creationId xmlns:p14="http://schemas.microsoft.com/office/powerpoint/2010/main" val="1996412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a:extLst>
              <a:ext uri="{FF2B5EF4-FFF2-40B4-BE49-F238E27FC236}">
                <a16:creationId xmlns:a16="http://schemas.microsoft.com/office/drawing/2014/main" id="{F1EA16E1-B5B2-4967-A384-2B32F7FBFB55}"/>
              </a:ext>
            </a:extLst>
          </p:cNvPr>
          <p:cNvSpPr>
            <a:spLocks noChangeArrowheads="1"/>
          </p:cNvSpPr>
          <p:nvPr/>
        </p:nvSpPr>
        <p:spPr bwMode="auto">
          <a:xfrm>
            <a:off x="7370064" y="896114"/>
            <a:ext cx="4315968"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en-US" altLang="en-US" sz="3000" b="1" dirty="0" err="1">
                <a:solidFill>
                  <a:schemeClr val="bg1"/>
                </a:solidFill>
                <a:latin typeface="Century Gothic" charset="0"/>
                <a:ea typeface="MS PGothic" charset="-128"/>
              </a:rPr>
              <a:t>Romerne</a:t>
            </a:r>
            <a:r>
              <a:rPr lang="en-US" altLang="en-US" sz="3000" b="1" dirty="0">
                <a:solidFill>
                  <a:schemeClr val="bg1"/>
                </a:solidFill>
                <a:latin typeface="Century Gothic" charset="0"/>
                <a:ea typeface="MS PGothic" charset="-128"/>
              </a:rPr>
              <a:t> 1, 20-27</a:t>
            </a:r>
          </a:p>
          <a:p>
            <a:pPr algn="l" eaLnBrk="1" hangingPunct="1"/>
            <a:endParaRPr lang="en-US" altLang="en-US" sz="1500" dirty="0">
              <a:solidFill>
                <a:schemeClr val="bg1"/>
              </a:solidFill>
              <a:latin typeface="Century Gothic" charset="0"/>
              <a:ea typeface="MS PGothic" charset="-128"/>
            </a:endParaRPr>
          </a:p>
          <a:p>
            <a:pPr algn="l"/>
            <a:r>
              <a:rPr lang="nb-NO" altLang="en-US" sz="3000" dirty="0">
                <a:solidFill>
                  <a:schemeClr val="bg1"/>
                </a:solidFill>
                <a:latin typeface="Century Gothic" charset="0"/>
                <a:ea typeface="MS PGothic" charset="-128"/>
              </a:rPr>
              <a:t>Hans usynlige vesen, både hans evige kraft og hans guddommelighet, har de fra verdens skapelse av kunnet se og erkjenne av hans gjerninger. Derfor har de ingen unnskyldning…</a:t>
            </a:r>
          </a:p>
        </p:txBody>
      </p:sp>
    </p:spTree>
    <p:extLst>
      <p:ext uri="{BB962C8B-B14F-4D97-AF65-F5344CB8AC3E}">
        <p14:creationId xmlns:p14="http://schemas.microsoft.com/office/powerpoint/2010/main" val="124172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a:extLst>
              <a:ext uri="{FF2B5EF4-FFF2-40B4-BE49-F238E27FC236}">
                <a16:creationId xmlns:a16="http://schemas.microsoft.com/office/drawing/2014/main" id="{F1EA16E1-B5B2-4967-A384-2B32F7FBFB55}"/>
              </a:ext>
            </a:extLst>
          </p:cNvPr>
          <p:cNvSpPr>
            <a:spLocks noChangeArrowheads="1"/>
          </p:cNvSpPr>
          <p:nvPr/>
        </p:nvSpPr>
        <p:spPr bwMode="auto">
          <a:xfrm>
            <a:off x="7040880" y="896114"/>
            <a:ext cx="4572000"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en-US" altLang="en-US" sz="3000" b="1" dirty="0" err="1">
                <a:solidFill>
                  <a:schemeClr val="bg1"/>
                </a:solidFill>
                <a:latin typeface="Century Gothic" charset="0"/>
                <a:ea typeface="MS PGothic" charset="-128"/>
              </a:rPr>
              <a:t>Romerne</a:t>
            </a:r>
            <a:r>
              <a:rPr lang="en-US" altLang="en-US" sz="3000" b="1" dirty="0">
                <a:solidFill>
                  <a:schemeClr val="bg1"/>
                </a:solidFill>
                <a:latin typeface="Century Gothic" charset="0"/>
                <a:ea typeface="MS PGothic" charset="-128"/>
              </a:rPr>
              <a:t> 1, 20-27</a:t>
            </a:r>
          </a:p>
          <a:p>
            <a:pPr algn="l" eaLnBrk="1" hangingPunct="1"/>
            <a:endParaRPr lang="en-US" altLang="en-US" sz="1500" dirty="0">
              <a:solidFill>
                <a:schemeClr val="bg1"/>
              </a:solidFill>
              <a:latin typeface="Century Gothic" charset="0"/>
              <a:ea typeface="MS PGothic" charset="-128"/>
            </a:endParaRPr>
          </a:p>
          <a:p>
            <a:pPr algn="l"/>
            <a:r>
              <a:rPr lang="nb-NO" altLang="en-US" sz="3000" dirty="0">
                <a:solidFill>
                  <a:schemeClr val="bg1"/>
                </a:solidFill>
                <a:latin typeface="Century Gothic" charset="0"/>
                <a:ea typeface="MS PGothic" charset="-128"/>
              </a:rPr>
              <a:t>…De kjente Gud, men likevel lovpriste og takket de ham ikke som Gud. Med sine tanker endte de i tomhet, og deres uforstandige hjerter ble formørket. De påsto at de var kloke, men de endte i dårskap…</a:t>
            </a:r>
          </a:p>
        </p:txBody>
      </p:sp>
    </p:spTree>
    <p:extLst>
      <p:ext uri="{BB962C8B-B14F-4D97-AF65-F5344CB8AC3E}">
        <p14:creationId xmlns:p14="http://schemas.microsoft.com/office/powerpoint/2010/main" val="2536293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a:extLst>
              <a:ext uri="{FF2B5EF4-FFF2-40B4-BE49-F238E27FC236}">
                <a16:creationId xmlns:a16="http://schemas.microsoft.com/office/drawing/2014/main" id="{F1EA16E1-B5B2-4967-A384-2B32F7FBFB55}"/>
              </a:ext>
            </a:extLst>
          </p:cNvPr>
          <p:cNvSpPr>
            <a:spLocks noChangeArrowheads="1"/>
          </p:cNvSpPr>
          <p:nvPr/>
        </p:nvSpPr>
        <p:spPr bwMode="auto">
          <a:xfrm>
            <a:off x="7040880" y="658370"/>
            <a:ext cx="4828032"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en-US" altLang="en-US" sz="3000" b="1" dirty="0" err="1">
                <a:solidFill>
                  <a:schemeClr val="bg1"/>
                </a:solidFill>
                <a:latin typeface="Century Gothic" charset="0"/>
                <a:ea typeface="MS PGothic" charset="-128"/>
              </a:rPr>
              <a:t>Romerne</a:t>
            </a:r>
            <a:r>
              <a:rPr lang="en-US" altLang="en-US" sz="3000" b="1" dirty="0">
                <a:solidFill>
                  <a:schemeClr val="bg1"/>
                </a:solidFill>
                <a:latin typeface="Century Gothic" charset="0"/>
                <a:ea typeface="MS PGothic" charset="-128"/>
              </a:rPr>
              <a:t> 1, 20-27</a:t>
            </a:r>
          </a:p>
          <a:p>
            <a:pPr algn="l" eaLnBrk="1" hangingPunct="1"/>
            <a:endParaRPr lang="en-US" altLang="en-US" sz="1500" dirty="0">
              <a:solidFill>
                <a:schemeClr val="bg1"/>
              </a:solidFill>
              <a:latin typeface="Century Gothic" charset="0"/>
              <a:ea typeface="MS PGothic" charset="-128"/>
            </a:endParaRPr>
          </a:p>
          <a:p>
            <a:pPr algn="l"/>
            <a:r>
              <a:rPr lang="nb-NO" altLang="en-US" sz="3000" dirty="0">
                <a:solidFill>
                  <a:schemeClr val="bg1"/>
                </a:solidFill>
                <a:latin typeface="Century Gothic" charset="0"/>
                <a:ea typeface="MS PGothic" charset="-128"/>
              </a:rPr>
              <a:t>…De byttet ut den uforgjengelige Guds herlighet med bilder av forgjengelige mennesker, fugler, firbeinte dyr og krypdyr. De fulgte sitt hjertes lyster, derfor overga Gud dem til urenhet slik at de vanæret kroppen sin med hverandre…</a:t>
            </a:r>
          </a:p>
        </p:txBody>
      </p:sp>
    </p:spTree>
    <p:extLst>
      <p:ext uri="{BB962C8B-B14F-4D97-AF65-F5344CB8AC3E}">
        <p14:creationId xmlns:p14="http://schemas.microsoft.com/office/powerpoint/2010/main" val="3179243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a:extLst>
              <a:ext uri="{FF2B5EF4-FFF2-40B4-BE49-F238E27FC236}">
                <a16:creationId xmlns:a16="http://schemas.microsoft.com/office/drawing/2014/main" id="{F1EA16E1-B5B2-4967-A384-2B32F7FBFB55}"/>
              </a:ext>
            </a:extLst>
          </p:cNvPr>
          <p:cNvSpPr>
            <a:spLocks noChangeArrowheads="1"/>
          </p:cNvSpPr>
          <p:nvPr/>
        </p:nvSpPr>
        <p:spPr bwMode="auto">
          <a:xfrm>
            <a:off x="7040880" y="731522"/>
            <a:ext cx="4974336"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en-US" altLang="en-US" sz="3000" b="1" dirty="0" err="1">
                <a:solidFill>
                  <a:schemeClr val="bg1"/>
                </a:solidFill>
                <a:latin typeface="Century Gothic" charset="0"/>
                <a:ea typeface="MS PGothic" charset="-128"/>
              </a:rPr>
              <a:t>Romerne</a:t>
            </a:r>
            <a:r>
              <a:rPr lang="en-US" altLang="en-US" sz="3000" b="1" dirty="0">
                <a:solidFill>
                  <a:schemeClr val="bg1"/>
                </a:solidFill>
                <a:latin typeface="Century Gothic" charset="0"/>
                <a:ea typeface="MS PGothic" charset="-128"/>
              </a:rPr>
              <a:t> 1, 20-27</a:t>
            </a:r>
          </a:p>
          <a:p>
            <a:pPr algn="l" eaLnBrk="1" hangingPunct="1"/>
            <a:endParaRPr lang="en-US" altLang="en-US" sz="1500" dirty="0">
              <a:solidFill>
                <a:schemeClr val="bg1"/>
              </a:solidFill>
              <a:latin typeface="Century Gothic" charset="0"/>
              <a:ea typeface="MS PGothic" charset="-128"/>
            </a:endParaRPr>
          </a:p>
          <a:p>
            <a:pPr algn="l"/>
            <a:r>
              <a:rPr lang="nb-NO" altLang="en-US" sz="3000" dirty="0">
                <a:solidFill>
                  <a:schemeClr val="bg1"/>
                </a:solidFill>
                <a:latin typeface="Century Gothic" charset="0"/>
                <a:ea typeface="MS PGothic" charset="-128"/>
              </a:rPr>
              <a:t>…De byttet ut Guds sannhet med løgn og tilba og dyrket det skapte i stedet for Skaperen, han som er velsignet i evighet. Amen. Derfor overga Gud dem til skammelige lidenskaper. Kvinnene deres byttet ut det naturlige samliv med det unaturlige…</a:t>
            </a:r>
          </a:p>
        </p:txBody>
      </p:sp>
    </p:spTree>
    <p:extLst>
      <p:ext uri="{BB962C8B-B14F-4D97-AF65-F5344CB8AC3E}">
        <p14:creationId xmlns:p14="http://schemas.microsoft.com/office/powerpoint/2010/main" val="385131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tel 1"/>
          <p:cNvSpPr>
            <a:spLocks noGrp="1"/>
          </p:cNvSpPr>
          <p:nvPr>
            <p:ph type="title"/>
          </p:nvPr>
        </p:nvSpPr>
        <p:spPr/>
        <p:txBody>
          <a:bodyPr/>
          <a:lstStyle/>
          <a:p>
            <a:endParaRPr lang="nb-NO" altLang="en-US"/>
          </a:p>
        </p:txBody>
      </p:sp>
      <p:pic>
        <p:nvPicPr>
          <p:cNvPr id="135170" name="Plassholder for innhold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494" y="0"/>
            <a:ext cx="12205494" cy="6865938"/>
          </a:xfrm>
        </p:spPr>
      </p:pic>
      <p:sp>
        <p:nvSpPr>
          <p:cNvPr id="2" name="TextBox 1"/>
          <p:cNvSpPr txBox="1"/>
          <p:nvPr/>
        </p:nvSpPr>
        <p:spPr>
          <a:xfrm>
            <a:off x="9387444" y="4313999"/>
            <a:ext cx="184731" cy="369332"/>
          </a:xfrm>
          <a:prstGeom prst="rect">
            <a:avLst/>
          </a:prstGeom>
          <a:noFill/>
        </p:spPr>
        <p:txBody>
          <a:bodyPr wrap="none" rtlCol="0">
            <a:spAutoFit/>
          </a:bodyPr>
          <a:lstStyle/>
          <a:p>
            <a:endParaRPr lang="en-US" dirty="0"/>
          </a:p>
        </p:txBody>
      </p:sp>
      <p:sp>
        <p:nvSpPr>
          <p:cNvPr id="3" name="TextBox 2"/>
          <p:cNvSpPr txBox="1"/>
          <p:nvPr/>
        </p:nvSpPr>
        <p:spPr>
          <a:xfrm>
            <a:off x="9851923" y="4830468"/>
            <a:ext cx="184731" cy="369332"/>
          </a:xfrm>
          <a:prstGeom prst="rect">
            <a:avLst/>
          </a:prstGeom>
          <a:noFill/>
        </p:spPr>
        <p:txBody>
          <a:bodyPr wrap="none" rtlCol="0">
            <a:spAutoFit/>
          </a:bodyPr>
          <a:lstStyle/>
          <a:p>
            <a:endParaRPr lang="en-US" dirty="0"/>
          </a:p>
        </p:txBody>
      </p:sp>
      <p:sp>
        <p:nvSpPr>
          <p:cNvPr id="6" name="Rectangle 8">
            <a:extLst>
              <a:ext uri="{FF2B5EF4-FFF2-40B4-BE49-F238E27FC236}">
                <a16:creationId xmlns:a16="http://schemas.microsoft.com/office/drawing/2014/main" id="{FB631397-AC66-475F-8853-3E37E197CFC8}"/>
              </a:ext>
            </a:extLst>
          </p:cNvPr>
          <p:cNvSpPr>
            <a:spLocks noChangeArrowheads="1"/>
          </p:cNvSpPr>
          <p:nvPr/>
        </p:nvSpPr>
        <p:spPr bwMode="auto">
          <a:xfrm>
            <a:off x="6089253" y="1875813"/>
            <a:ext cx="540169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en-US" altLang="en-US" sz="3000" dirty="0" err="1">
                <a:solidFill>
                  <a:schemeClr val="bg1"/>
                </a:solidFill>
                <a:latin typeface="Century Gothic" charset="0"/>
                <a:ea typeface="MS PGothic" charset="-128"/>
              </a:rPr>
              <a:t>Hva</a:t>
            </a:r>
            <a:r>
              <a:rPr lang="en-US" altLang="en-US" sz="3000" dirty="0">
                <a:solidFill>
                  <a:schemeClr val="bg1"/>
                </a:solidFill>
                <a:latin typeface="Century Gothic" charset="0"/>
                <a:ea typeface="MS PGothic" charset="-128"/>
              </a:rPr>
              <a:t> </a:t>
            </a:r>
            <a:r>
              <a:rPr lang="en-US" altLang="en-US" sz="3000" dirty="0" err="1">
                <a:solidFill>
                  <a:schemeClr val="bg1"/>
                </a:solidFill>
                <a:latin typeface="Century Gothic" charset="0"/>
                <a:ea typeface="MS PGothic" charset="-128"/>
              </a:rPr>
              <a:t>betyr</a:t>
            </a:r>
            <a:r>
              <a:rPr lang="en-US" altLang="en-US" sz="3000" dirty="0">
                <a:solidFill>
                  <a:schemeClr val="bg1"/>
                </a:solidFill>
                <a:latin typeface="Century Gothic" charset="0"/>
                <a:ea typeface="MS PGothic" charset="-128"/>
              </a:rPr>
              <a:t> det å </a:t>
            </a:r>
            <a:r>
              <a:rPr lang="en-US" altLang="en-US" sz="3000" dirty="0" err="1">
                <a:solidFill>
                  <a:schemeClr val="bg1"/>
                </a:solidFill>
                <a:latin typeface="Century Gothic" charset="0"/>
                <a:ea typeface="MS PGothic" charset="-128"/>
              </a:rPr>
              <a:t>være</a:t>
            </a:r>
            <a:r>
              <a:rPr lang="en-US" altLang="en-US" sz="3000" dirty="0">
                <a:solidFill>
                  <a:schemeClr val="bg1"/>
                </a:solidFill>
                <a:latin typeface="Century Gothic" charset="0"/>
                <a:ea typeface="MS PGothic" charset="-128"/>
              </a:rPr>
              <a:t> en </a:t>
            </a:r>
            <a:r>
              <a:rPr lang="en-US" altLang="en-US" sz="3000" dirty="0" err="1">
                <a:solidFill>
                  <a:schemeClr val="bg1"/>
                </a:solidFill>
                <a:latin typeface="Century Gothic" charset="0"/>
                <a:ea typeface="MS PGothic" charset="-128"/>
              </a:rPr>
              <a:t>disippel</a:t>
            </a:r>
            <a:r>
              <a:rPr lang="en-US" altLang="en-US" sz="3000" dirty="0">
                <a:solidFill>
                  <a:schemeClr val="bg1"/>
                </a:solidFill>
                <a:latin typeface="Century Gothic" charset="0"/>
                <a:ea typeface="MS PGothic" charset="-128"/>
              </a:rPr>
              <a:t> av Jesus </a:t>
            </a:r>
            <a:r>
              <a:rPr lang="en-US" altLang="en-US" sz="3000" dirty="0" err="1">
                <a:solidFill>
                  <a:schemeClr val="bg1"/>
                </a:solidFill>
                <a:latin typeface="Century Gothic" charset="0"/>
                <a:ea typeface="MS PGothic" charset="-128"/>
              </a:rPr>
              <a:t>i</a:t>
            </a:r>
            <a:r>
              <a:rPr lang="en-US" altLang="en-US" sz="3000" dirty="0">
                <a:solidFill>
                  <a:schemeClr val="bg1"/>
                </a:solidFill>
                <a:latin typeface="Century Gothic" charset="0"/>
                <a:ea typeface="MS PGothic" charset="-128"/>
              </a:rPr>
              <a:t> en </a:t>
            </a:r>
            <a:r>
              <a:rPr lang="en-US" altLang="en-US" sz="3000" dirty="0" err="1">
                <a:solidFill>
                  <a:schemeClr val="bg1"/>
                </a:solidFill>
                <a:latin typeface="Century Gothic" charset="0"/>
                <a:ea typeface="MS PGothic" charset="-128"/>
              </a:rPr>
              <a:t>stadig</a:t>
            </a:r>
            <a:r>
              <a:rPr lang="en-US" altLang="en-US" sz="3000" dirty="0">
                <a:solidFill>
                  <a:schemeClr val="bg1"/>
                </a:solidFill>
                <a:latin typeface="Century Gothic" charset="0"/>
                <a:ea typeface="MS PGothic" charset="-128"/>
              </a:rPr>
              <a:t> </a:t>
            </a:r>
            <a:r>
              <a:rPr lang="en-US" altLang="en-US" sz="3000" dirty="0" err="1">
                <a:solidFill>
                  <a:schemeClr val="bg1"/>
                </a:solidFill>
                <a:latin typeface="Century Gothic" charset="0"/>
                <a:ea typeface="MS PGothic" charset="-128"/>
              </a:rPr>
              <a:t>skiftende</a:t>
            </a:r>
            <a:r>
              <a:rPr lang="en-US" altLang="en-US" sz="3000" dirty="0">
                <a:solidFill>
                  <a:schemeClr val="bg1"/>
                </a:solidFill>
                <a:latin typeface="Century Gothic" charset="0"/>
                <a:ea typeface="MS PGothic" charset="-128"/>
              </a:rPr>
              <a:t> kultur?</a:t>
            </a:r>
          </a:p>
          <a:p>
            <a:pPr algn="l" eaLnBrk="1" hangingPunct="1"/>
            <a:endParaRPr lang="en-US" altLang="en-US" sz="3000" dirty="0">
              <a:solidFill>
                <a:schemeClr val="bg1"/>
              </a:solidFill>
              <a:latin typeface="Century Gothic" charset="0"/>
              <a:ea typeface="MS PGothic" charset="-128"/>
            </a:endParaRPr>
          </a:p>
          <a:p>
            <a:pPr algn="l" eaLnBrk="1" hangingPunct="1"/>
            <a:r>
              <a:rPr lang="en-US" altLang="en-US" sz="3000" dirty="0" err="1">
                <a:solidFill>
                  <a:schemeClr val="bg1"/>
                </a:solidFill>
                <a:latin typeface="Century Gothic" charset="0"/>
                <a:ea typeface="MS PGothic" charset="-128"/>
              </a:rPr>
              <a:t>Hva</a:t>
            </a:r>
            <a:r>
              <a:rPr lang="en-US" altLang="en-US" sz="3000" dirty="0">
                <a:solidFill>
                  <a:schemeClr val="bg1"/>
                </a:solidFill>
                <a:latin typeface="Century Gothic" charset="0"/>
                <a:ea typeface="MS PGothic" charset="-128"/>
              </a:rPr>
              <a:t> </a:t>
            </a:r>
            <a:r>
              <a:rPr lang="en-US" altLang="en-US" sz="3000" dirty="0" err="1">
                <a:solidFill>
                  <a:schemeClr val="bg1"/>
                </a:solidFill>
                <a:latin typeface="Century Gothic" charset="0"/>
                <a:ea typeface="MS PGothic" charset="-128"/>
              </a:rPr>
              <a:t>betyr</a:t>
            </a:r>
            <a:r>
              <a:rPr lang="en-US" altLang="en-US" sz="3000" dirty="0">
                <a:solidFill>
                  <a:schemeClr val="bg1"/>
                </a:solidFill>
                <a:latin typeface="Century Gothic" charset="0"/>
                <a:ea typeface="MS PGothic" charset="-128"/>
              </a:rPr>
              <a:t> det å </a:t>
            </a:r>
            <a:r>
              <a:rPr lang="en-US" altLang="en-US" sz="3000" dirty="0" err="1">
                <a:solidFill>
                  <a:schemeClr val="bg1"/>
                </a:solidFill>
                <a:latin typeface="Century Gothic" charset="0"/>
                <a:ea typeface="MS PGothic" charset="-128"/>
              </a:rPr>
              <a:t>være</a:t>
            </a:r>
            <a:r>
              <a:rPr lang="en-US" altLang="en-US" sz="3000" dirty="0">
                <a:solidFill>
                  <a:schemeClr val="bg1"/>
                </a:solidFill>
                <a:latin typeface="Century Gothic" charset="0"/>
                <a:ea typeface="MS PGothic" charset="-128"/>
              </a:rPr>
              <a:t> </a:t>
            </a:r>
            <a:r>
              <a:rPr lang="en-US" altLang="en-US" sz="3000" dirty="0" err="1">
                <a:solidFill>
                  <a:schemeClr val="bg1"/>
                </a:solidFill>
                <a:latin typeface="Century Gothic" charset="0"/>
                <a:ea typeface="MS PGothic" charset="-128"/>
              </a:rPr>
              <a:t>i</a:t>
            </a:r>
            <a:r>
              <a:rPr lang="en-US" altLang="en-US" sz="3000" dirty="0">
                <a:solidFill>
                  <a:schemeClr val="bg1"/>
                </a:solidFill>
                <a:latin typeface="Century Gothic" charset="0"/>
                <a:ea typeface="MS PGothic" charset="-128"/>
              </a:rPr>
              <a:t> </a:t>
            </a:r>
            <a:r>
              <a:rPr lang="en-US" altLang="en-US" sz="3000" dirty="0" err="1">
                <a:solidFill>
                  <a:schemeClr val="bg1"/>
                </a:solidFill>
                <a:latin typeface="Century Gothic" charset="0"/>
                <a:ea typeface="MS PGothic" charset="-128"/>
              </a:rPr>
              <a:t>verden</a:t>
            </a:r>
            <a:r>
              <a:rPr lang="en-US" altLang="en-US" sz="3000" dirty="0">
                <a:solidFill>
                  <a:schemeClr val="bg1"/>
                </a:solidFill>
                <a:latin typeface="Century Gothic" charset="0"/>
                <a:ea typeface="MS PGothic" charset="-128"/>
              </a:rPr>
              <a:t>, men </a:t>
            </a:r>
            <a:r>
              <a:rPr lang="en-US" altLang="en-US" sz="3000" dirty="0" err="1">
                <a:solidFill>
                  <a:schemeClr val="bg1"/>
                </a:solidFill>
                <a:latin typeface="Century Gothic" charset="0"/>
                <a:ea typeface="MS PGothic" charset="-128"/>
              </a:rPr>
              <a:t>ikke</a:t>
            </a:r>
            <a:r>
              <a:rPr lang="en-US" altLang="en-US" sz="3000" dirty="0">
                <a:solidFill>
                  <a:schemeClr val="bg1"/>
                </a:solidFill>
                <a:latin typeface="Century Gothic" charset="0"/>
                <a:ea typeface="MS PGothic" charset="-128"/>
              </a:rPr>
              <a:t> av </a:t>
            </a:r>
            <a:r>
              <a:rPr lang="en-US" altLang="en-US" sz="3000" dirty="0" err="1">
                <a:solidFill>
                  <a:schemeClr val="bg1"/>
                </a:solidFill>
                <a:latin typeface="Century Gothic" charset="0"/>
                <a:ea typeface="MS PGothic" charset="-128"/>
              </a:rPr>
              <a:t>verden</a:t>
            </a:r>
            <a:r>
              <a:rPr lang="en-US" altLang="en-US" sz="3000" dirty="0">
                <a:solidFill>
                  <a:schemeClr val="bg1"/>
                </a:solidFill>
                <a:latin typeface="Century Gothic" charset="0"/>
                <a:ea typeface="MS PGothic" charset="-128"/>
              </a:rPr>
              <a:t>?</a:t>
            </a:r>
            <a:endParaRPr lang="nb-NO" altLang="en-US" sz="3000" dirty="0">
              <a:solidFill>
                <a:schemeClr val="bg1"/>
              </a:solidFill>
              <a:latin typeface="Century Gothic" charset="0"/>
              <a:ea typeface="MS PGothic" charset="-128"/>
            </a:endParaRPr>
          </a:p>
        </p:txBody>
      </p:sp>
    </p:spTree>
    <p:extLst>
      <p:ext uri="{BB962C8B-B14F-4D97-AF65-F5344CB8AC3E}">
        <p14:creationId xmlns:p14="http://schemas.microsoft.com/office/powerpoint/2010/main" val="2083401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a:extLst>
              <a:ext uri="{FF2B5EF4-FFF2-40B4-BE49-F238E27FC236}">
                <a16:creationId xmlns:a16="http://schemas.microsoft.com/office/drawing/2014/main" id="{F1EA16E1-B5B2-4967-A384-2B32F7FBFB55}"/>
              </a:ext>
            </a:extLst>
          </p:cNvPr>
          <p:cNvSpPr>
            <a:spLocks noChangeArrowheads="1"/>
          </p:cNvSpPr>
          <p:nvPr/>
        </p:nvSpPr>
        <p:spPr bwMode="auto">
          <a:xfrm>
            <a:off x="7333488" y="1115570"/>
            <a:ext cx="457200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en-US" altLang="en-US" sz="3000" b="1" dirty="0" err="1">
                <a:solidFill>
                  <a:schemeClr val="bg1"/>
                </a:solidFill>
                <a:latin typeface="Century Gothic" charset="0"/>
                <a:ea typeface="MS PGothic" charset="-128"/>
              </a:rPr>
              <a:t>Romerne</a:t>
            </a:r>
            <a:r>
              <a:rPr lang="en-US" altLang="en-US" sz="3000" b="1" dirty="0">
                <a:solidFill>
                  <a:schemeClr val="bg1"/>
                </a:solidFill>
                <a:latin typeface="Century Gothic" charset="0"/>
                <a:ea typeface="MS PGothic" charset="-128"/>
              </a:rPr>
              <a:t> 1, 20-27</a:t>
            </a:r>
          </a:p>
          <a:p>
            <a:pPr algn="l" eaLnBrk="1" hangingPunct="1"/>
            <a:endParaRPr lang="en-US" altLang="en-US" sz="1500" dirty="0">
              <a:solidFill>
                <a:schemeClr val="bg1"/>
              </a:solidFill>
              <a:latin typeface="Century Gothic" charset="0"/>
              <a:ea typeface="MS PGothic" charset="-128"/>
            </a:endParaRPr>
          </a:p>
          <a:p>
            <a:pPr algn="l"/>
            <a:r>
              <a:rPr lang="nb-NO" altLang="en-US" sz="3000" dirty="0">
                <a:solidFill>
                  <a:schemeClr val="bg1"/>
                </a:solidFill>
                <a:latin typeface="Century Gothic" charset="0"/>
                <a:ea typeface="MS PGothic" charset="-128"/>
              </a:rPr>
              <a:t>…På samme måte sluttet mennene å ha naturlig samliv med kvinner og brant i begjær etter hverandre. Menn drev utukt med menn, og de måtte selv ta straffen for sin villfarelse.</a:t>
            </a:r>
          </a:p>
        </p:txBody>
      </p:sp>
    </p:spTree>
    <p:extLst>
      <p:ext uri="{BB962C8B-B14F-4D97-AF65-F5344CB8AC3E}">
        <p14:creationId xmlns:p14="http://schemas.microsoft.com/office/powerpoint/2010/main" val="1873925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tel 1"/>
          <p:cNvSpPr>
            <a:spLocks noGrp="1"/>
          </p:cNvSpPr>
          <p:nvPr>
            <p:ph type="title"/>
          </p:nvPr>
        </p:nvSpPr>
        <p:spPr/>
        <p:txBody>
          <a:bodyPr/>
          <a:lstStyle/>
          <a:p>
            <a:endParaRPr lang="nb-NO" altLang="en-US"/>
          </a:p>
        </p:txBody>
      </p:sp>
      <p:pic>
        <p:nvPicPr>
          <p:cNvPr id="135170" name="Plassholder for innhold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494" y="0"/>
            <a:ext cx="12205494" cy="6865938"/>
          </a:xfrm>
        </p:spPr>
      </p:pic>
      <p:sp>
        <p:nvSpPr>
          <p:cNvPr id="2" name="TextBox 1"/>
          <p:cNvSpPr txBox="1"/>
          <p:nvPr/>
        </p:nvSpPr>
        <p:spPr>
          <a:xfrm>
            <a:off x="9387444" y="4313999"/>
            <a:ext cx="184731" cy="369332"/>
          </a:xfrm>
          <a:prstGeom prst="rect">
            <a:avLst/>
          </a:prstGeom>
          <a:noFill/>
        </p:spPr>
        <p:txBody>
          <a:bodyPr wrap="none" rtlCol="0">
            <a:spAutoFit/>
          </a:bodyPr>
          <a:lstStyle/>
          <a:p>
            <a:endParaRPr lang="en-US" dirty="0"/>
          </a:p>
        </p:txBody>
      </p:sp>
      <p:sp>
        <p:nvSpPr>
          <p:cNvPr id="3" name="TextBox 2"/>
          <p:cNvSpPr txBox="1"/>
          <p:nvPr/>
        </p:nvSpPr>
        <p:spPr>
          <a:xfrm>
            <a:off x="9851923" y="4830468"/>
            <a:ext cx="184731" cy="369332"/>
          </a:xfrm>
          <a:prstGeom prst="rect">
            <a:avLst/>
          </a:prstGeom>
          <a:noFill/>
        </p:spPr>
        <p:txBody>
          <a:bodyPr wrap="none" rtlCol="0">
            <a:spAutoFit/>
          </a:bodyPr>
          <a:lstStyle/>
          <a:p>
            <a:endParaRPr lang="en-US" dirty="0"/>
          </a:p>
        </p:txBody>
      </p:sp>
      <p:sp>
        <p:nvSpPr>
          <p:cNvPr id="7" name="Rectangle 8"/>
          <p:cNvSpPr>
            <a:spLocks noChangeArrowheads="1"/>
          </p:cNvSpPr>
          <p:nvPr/>
        </p:nvSpPr>
        <p:spPr bwMode="auto">
          <a:xfrm>
            <a:off x="6649999" y="1767006"/>
            <a:ext cx="409369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sym typeface="Helvetica Light" charset="0"/>
              </a:defRPr>
            </a:lvl9pPr>
          </a:lstStyle>
          <a:p>
            <a:pPr marL="457200" indent="-457200" algn="l">
              <a:buFont typeface="Arial" panose="020B0604020202020204" pitchFamily="34" charset="0"/>
              <a:buChar char="•"/>
            </a:pPr>
            <a:r>
              <a:rPr lang="nb-NO" altLang="en-US" sz="3000" dirty="0">
                <a:solidFill>
                  <a:schemeClr val="bg1"/>
                </a:solidFill>
                <a:latin typeface="Century Gothic" panose="020B0502020202020204" pitchFamily="34" charset="0"/>
              </a:rPr>
              <a:t>Deisme </a:t>
            </a:r>
          </a:p>
          <a:p>
            <a:pPr marL="457200" indent="-457200" algn="l">
              <a:buFont typeface="Arial" panose="020B0604020202020204" pitchFamily="34" charset="0"/>
              <a:buChar char="•"/>
            </a:pPr>
            <a:endParaRPr lang="nb-NO" altLang="en-US" sz="3000" dirty="0">
              <a:solidFill>
                <a:schemeClr val="bg1"/>
              </a:solidFill>
              <a:latin typeface="Century Gothic" panose="020B0502020202020204" pitchFamily="34" charset="0"/>
            </a:endParaRPr>
          </a:p>
          <a:p>
            <a:pPr marL="457200" indent="-457200" algn="l">
              <a:buFont typeface="Arial" panose="020B0604020202020204" pitchFamily="34" charset="0"/>
              <a:buChar char="•"/>
            </a:pPr>
            <a:r>
              <a:rPr lang="nb-NO" altLang="en-US" sz="3000" dirty="0">
                <a:solidFill>
                  <a:schemeClr val="bg1"/>
                </a:solidFill>
                <a:latin typeface="Century Gothic" panose="020B0502020202020204" pitchFamily="34" charset="0"/>
              </a:rPr>
              <a:t>Darwinisme</a:t>
            </a:r>
          </a:p>
          <a:p>
            <a:pPr marL="457200" indent="-457200" algn="l">
              <a:buFont typeface="Arial" panose="020B0604020202020204" pitchFamily="34" charset="0"/>
              <a:buChar char="•"/>
            </a:pPr>
            <a:endParaRPr lang="nb-NO" altLang="en-US" sz="3000" dirty="0">
              <a:solidFill>
                <a:schemeClr val="bg1"/>
              </a:solidFill>
              <a:latin typeface="Century Gothic" panose="020B0502020202020204" pitchFamily="34" charset="0"/>
            </a:endParaRPr>
          </a:p>
          <a:p>
            <a:pPr marL="457200" indent="-457200" algn="l">
              <a:buFont typeface="Arial" panose="020B0604020202020204" pitchFamily="34" charset="0"/>
              <a:buChar char="•"/>
            </a:pPr>
            <a:r>
              <a:rPr lang="nb-NO" altLang="en-US" sz="3000" dirty="0">
                <a:solidFill>
                  <a:schemeClr val="bg1"/>
                </a:solidFill>
                <a:latin typeface="Century Gothic" panose="020B0502020202020204" pitchFamily="34" charset="0"/>
              </a:rPr>
              <a:t>Ateisme</a:t>
            </a:r>
          </a:p>
          <a:p>
            <a:pPr marL="457200" indent="-457200" algn="l">
              <a:buFont typeface="Arial" panose="020B0604020202020204" pitchFamily="34" charset="0"/>
              <a:buChar char="•"/>
            </a:pPr>
            <a:endParaRPr lang="nb-NO" altLang="en-US" sz="3000" dirty="0">
              <a:solidFill>
                <a:schemeClr val="bg1"/>
              </a:solidFill>
              <a:latin typeface="Century Gothic" panose="020B0502020202020204" pitchFamily="34" charset="0"/>
            </a:endParaRPr>
          </a:p>
          <a:p>
            <a:pPr marL="457200" indent="-457200" algn="l">
              <a:buFont typeface="Arial" panose="020B0604020202020204" pitchFamily="34" charset="0"/>
              <a:buChar char="•"/>
            </a:pPr>
            <a:r>
              <a:rPr lang="nb-NO" altLang="en-US" sz="3000" dirty="0">
                <a:solidFill>
                  <a:schemeClr val="bg1"/>
                </a:solidFill>
                <a:latin typeface="Century Gothic" panose="020B0502020202020204" pitchFamily="34" charset="0"/>
              </a:rPr>
              <a:t>Humanisme</a:t>
            </a:r>
          </a:p>
        </p:txBody>
      </p:sp>
    </p:spTree>
    <p:extLst>
      <p:ext uri="{BB962C8B-B14F-4D97-AF65-F5344CB8AC3E}">
        <p14:creationId xmlns:p14="http://schemas.microsoft.com/office/powerpoint/2010/main" val="3724488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190EBE-866A-46E0-BF84-2CD0F714F418}"/>
              </a:ext>
            </a:extLst>
          </p:cNvPr>
          <p:cNvSpPr>
            <a:spLocks noGrp="1"/>
          </p:cNvSpPr>
          <p:nvPr>
            <p:ph type="title"/>
          </p:nvPr>
        </p:nvSpPr>
        <p:spPr/>
        <p:txBody>
          <a:bodyPr/>
          <a:lstStyle/>
          <a:p>
            <a:endParaRPr lang="nb-NO"/>
          </a:p>
        </p:txBody>
      </p:sp>
      <p:pic>
        <p:nvPicPr>
          <p:cNvPr id="5" name="Plassholder for innhold 4" descr="Et bilde som inneholder doughnut, donut, kopp, innendørs&#10;&#10;Automatisk generert beskrivelse">
            <a:extLst>
              <a:ext uri="{FF2B5EF4-FFF2-40B4-BE49-F238E27FC236}">
                <a16:creationId xmlns:a16="http://schemas.microsoft.com/office/drawing/2014/main" id="{E5AEAA83-0494-42B9-B0BB-3144539C75B1}"/>
              </a:ext>
            </a:extLst>
          </p:cNvPr>
          <p:cNvPicPr>
            <a:picLocks noGrp="1" noChangeAspect="1"/>
          </p:cNvPicPr>
          <p:nvPr>
            <p:ph idx="1"/>
          </p:nvPr>
        </p:nvPicPr>
        <p:blipFill>
          <a:blip r:embed="rId3"/>
          <a:stretch>
            <a:fillRect/>
          </a:stretch>
        </p:blipFill>
        <p:spPr>
          <a:xfrm>
            <a:off x="0" y="0"/>
            <a:ext cx="12192000" cy="6858000"/>
          </a:xfrm>
        </p:spPr>
      </p:pic>
      <p:sp>
        <p:nvSpPr>
          <p:cNvPr id="6" name="Rectangle 8">
            <a:extLst>
              <a:ext uri="{FF2B5EF4-FFF2-40B4-BE49-F238E27FC236}">
                <a16:creationId xmlns:a16="http://schemas.microsoft.com/office/drawing/2014/main" id="{3DE12D5D-140C-4C88-B193-8A045C31E338}"/>
              </a:ext>
            </a:extLst>
          </p:cNvPr>
          <p:cNvSpPr>
            <a:spLocks noChangeArrowheads="1"/>
          </p:cNvSpPr>
          <p:nvPr/>
        </p:nvSpPr>
        <p:spPr bwMode="auto">
          <a:xfrm>
            <a:off x="838200" y="2074083"/>
            <a:ext cx="495604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nb-NO" altLang="en-US" sz="3000" dirty="0">
                <a:solidFill>
                  <a:schemeClr val="bg1"/>
                </a:solidFill>
                <a:latin typeface="Century Gothic" charset="0"/>
                <a:ea typeface="MS PGothic" charset="-128"/>
              </a:rPr>
              <a:t>Når Gud er fjernet, er grunnlaget for moral borte. Hva eller hvem skal fylle tomrommet og forme menneskeheten?</a:t>
            </a:r>
          </a:p>
        </p:txBody>
      </p:sp>
    </p:spTree>
    <p:extLst>
      <p:ext uri="{BB962C8B-B14F-4D97-AF65-F5344CB8AC3E}">
        <p14:creationId xmlns:p14="http://schemas.microsoft.com/office/powerpoint/2010/main" val="2481324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tel 1"/>
          <p:cNvSpPr>
            <a:spLocks noGrp="1"/>
          </p:cNvSpPr>
          <p:nvPr>
            <p:ph type="title"/>
          </p:nvPr>
        </p:nvSpPr>
        <p:spPr/>
        <p:txBody>
          <a:bodyPr/>
          <a:lstStyle/>
          <a:p>
            <a:endParaRPr lang="nb-NO" altLang="en-US"/>
          </a:p>
        </p:txBody>
      </p:sp>
      <p:pic>
        <p:nvPicPr>
          <p:cNvPr id="135170" name="Plassholder for innhold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494" y="0"/>
            <a:ext cx="12205494" cy="6865938"/>
          </a:xfrm>
        </p:spPr>
      </p:pic>
      <p:sp>
        <p:nvSpPr>
          <p:cNvPr id="2" name="TextBox 1"/>
          <p:cNvSpPr txBox="1"/>
          <p:nvPr/>
        </p:nvSpPr>
        <p:spPr>
          <a:xfrm>
            <a:off x="9387444" y="4313999"/>
            <a:ext cx="184731" cy="369332"/>
          </a:xfrm>
          <a:prstGeom prst="rect">
            <a:avLst/>
          </a:prstGeom>
          <a:noFill/>
        </p:spPr>
        <p:txBody>
          <a:bodyPr wrap="none" rtlCol="0">
            <a:spAutoFit/>
          </a:bodyPr>
          <a:lstStyle/>
          <a:p>
            <a:endParaRPr lang="en-US" dirty="0"/>
          </a:p>
        </p:txBody>
      </p:sp>
      <p:sp>
        <p:nvSpPr>
          <p:cNvPr id="3" name="TextBox 2"/>
          <p:cNvSpPr txBox="1"/>
          <p:nvPr/>
        </p:nvSpPr>
        <p:spPr>
          <a:xfrm>
            <a:off x="9851923" y="4830468"/>
            <a:ext cx="184731" cy="369332"/>
          </a:xfrm>
          <a:prstGeom prst="rect">
            <a:avLst/>
          </a:prstGeom>
          <a:noFill/>
        </p:spPr>
        <p:txBody>
          <a:bodyPr wrap="none" rtlCol="0">
            <a:spAutoFit/>
          </a:bodyPr>
          <a:lstStyle/>
          <a:p>
            <a:endParaRPr lang="en-US" dirty="0"/>
          </a:p>
        </p:txBody>
      </p:sp>
      <p:sp>
        <p:nvSpPr>
          <p:cNvPr id="6" name="Rectangle 8">
            <a:extLst>
              <a:ext uri="{FF2B5EF4-FFF2-40B4-BE49-F238E27FC236}">
                <a16:creationId xmlns:a16="http://schemas.microsoft.com/office/drawing/2014/main" id="{FB631397-AC66-475F-8853-3E37E197CFC8}"/>
              </a:ext>
            </a:extLst>
          </p:cNvPr>
          <p:cNvSpPr>
            <a:spLocks noChangeArrowheads="1"/>
          </p:cNvSpPr>
          <p:nvPr/>
        </p:nvSpPr>
        <p:spPr bwMode="auto">
          <a:xfrm>
            <a:off x="6089253" y="1875813"/>
            <a:ext cx="540169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en-US" altLang="en-US" sz="3000" dirty="0" err="1">
                <a:solidFill>
                  <a:schemeClr val="bg1"/>
                </a:solidFill>
                <a:latin typeface="Century Gothic" charset="0"/>
                <a:ea typeface="MS PGothic" charset="-128"/>
              </a:rPr>
              <a:t>Hva</a:t>
            </a:r>
            <a:r>
              <a:rPr lang="en-US" altLang="en-US" sz="3000" dirty="0">
                <a:solidFill>
                  <a:schemeClr val="bg1"/>
                </a:solidFill>
                <a:latin typeface="Century Gothic" charset="0"/>
                <a:ea typeface="MS PGothic" charset="-128"/>
              </a:rPr>
              <a:t> </a:t>
            </a:r>
            <a:r>
              <a:rPr lang="en-US" altLang="en-US" sz="3000" dirty="0" err="1">
                <a:solidFill>
                  <a:schemeClr val="bg1"/>
                </a:solidFill>
                <a:latin typeface="Century Gothic" charset="0"/>
                <a:ea typeface="MS PGothic" charset="-128"/>
              </a:rPr>
              <a:t>betyr</a:t>
            </a:r>
            <a:r>
              <a:rPr lang="en-US" altLang="en-US" sz="3000" dirty="0">
                <a:solidFill>
                  <a:schemeClr val="bg1"/>
                </a:solidFill>
                <a:latin typeface="Century Gothic" charset="0"/>
                <a:ea typeface="MS PGothic" charset="-128"/>
              </a:rPr>
              <a:t> det å </a:t>
            </a:r>
            <a:r>
              <a:rPr lang="en-US" altLang="en-US" sz="3000" dirty="0" err="1">
                <a:solidFill>
                  <a:schemeClr val="bg1"/>
                </a:solidFill>
                <a:latin typeface="Century Gothic" charset="0"/>
                <a:ea typeface="MS PGothic" charset="-128"/>
              </a:rPr>
              <a:t>være</a:t>
            </a:r>
            <a:r>
              <a:rPr lang="en-US" altLang="en-US" sz="3000" dirty="0">
                <a:solidFill>
                  <a:schemeClr val="bg1"/>
                </a:solidFill>
                <a:latin typeface="Century Gothic" charset="0"/>
                <a:ea typeface="MS PGothic" charset="-128"/>
              </a:rPr>
              <a:t> en </a:t>
            </a:r>
            <a:r>
              <a:rPr lang="en-US" altLang="en-US" sz="3000" dirty="0" err="1">
                <a:solidFill>
                  <a:schemeClr val="bg1"/>
                </a:solidFill>
                <a:latin typeface="Century Gothic" charset="0"/>
                <a:ea typeface="MS PGothic" charset="-128"/>
              </a:rPr>
              <a:t>disippel</a:t>
            </a:r>
            <a:r>
              <a:rPr lang="en-US" altLang="en-US" sz="3000" dirty="0">
                <a:solidFill>
                  <a:schemeClr val="bg1"/>
                </a:solidFill>
                <a:latin typeface="Century Gothic" charset="0"/>
                <a:ea typeface="MS PGothic" charset="-128"/>
              </a:rPr>
              <a:t> av Jesus </a:t>
            </a:r>
            <a:r>
              <a:rPr lang="en-US" altLang="en-US" sz="3000" dirty="0" err="1">
                <a:solidFill>
                  <a:schemeClr val="bg1"/>
                </a:solidFill>
                <a:latin typeface="Century Gothic" charset="0"/>
                <a:ea typeface="MS PGothic" charset="-128"/>
              </a:rPr>
              <a:t>i</a:t>
            </a:r>
            <a:r>
              <a:rPr lang="en-US" altLang="en-US" sz="3000" dirty="0">
                <a:solidFill>
                  <a:schemeClr val="bg1"/>
                </a:solidFill>
                <a:latin typeface="Century Gothic" charset="0"/>
                <a:ea typeface="MS PGothic" charset="-128"/>
              </a:rPr>
              <a:t> en </a:t>
            </a:r>
            <a:r>
              <a:rPr lang="en-US" altLang="en-US" sz="3000" dirty="0" err="1">
                <a:solidFill>
                  <a:schemeClr val="bg1"/>
                </a:solidFill>
                <a:latin typeface="Century Gothic" charset="0"/>
                <a:ea typeface="MS PGothic" charset="-128"/>
              </a:rPr>
              <a:t>stadig</a:t>
            </a:r>
            <a:r>
              <a:rPr lang="en-US" altLang="en-US" sz="3000" dirty="0">
                <a:solidFill>
                  <a:schemeClr val="bg1"/>
                </a:solidFill>
                <a:latin typeface="Century Gothic" charset="0"/>
                <a:ea typeface="MS PGothic" charset="-128"/>
              </a:rPr>
              <a:t> </a:t>
            </a:r>
            <a:r>
              <a:rPr lang="en-US" altLang="en-US" sz="3000" dirty="0" err="1">
                <a:solidFill>
                  <a:schemeClr val="bg1"/>
                </a:solidFill>
                <a:latin typeface="Century Gothic" charset="0"/>
                <a:ea typeface="MS PGothic" charset="-128"/>
              </a:rPr>
              <a:t>skiftende</a:t>
            </a:r>
            <a:r>
              <a:rPr lang="en-US" altLang="en-US" sz="3000" dirty="0">
                <a:solidFill>
                  <a:schemeClr val="bg1"/>
                </a:solidFill>
                <a:latin typeface="Century Gothic" charset="0"/>
                <a:ea typeface="MS PGothic" charset="-128"/>
              </a:rPr>
              <a:t> kultur?</a:t>
            </a:r>
          </a:p>
          <a:p>
            <a:pPr algn="l" eaLnBrk="1" hangingPunct="1"/>
            <a:endParaRPr lang="en-US" altLang="en-US" sz="3000" dirty="0">
              <a:solidFill>
                <a:schemeClr val="bg1"/>
              </a:solidFill>
              <a:latin typeface="Century Gothic" charset="0"/>
              <a:ea typeface="MS PGothic" charset="-128"/>
            </a:endParaRPr>
          </a:p>
          <a:p>
            <a:pPr algn="l" eaLnBrk="1" hangingPunct="1"/>
            <a:r>
              <a:rPr lang="en-US" altLang="en-US" sz="3000" dirty="0" err="1">
                <a:solidFill>
                  <a:schemeClr val="bg1"/>
                </a:solidFill>
                <a:latin typeface="Century Gothic" charset="0"/>
                <a:ea typeface="MS PGothic" charset="-128"/>
              </a:rPr>
              <a:t>Hva</a:t>
            </a:r>
            <a:r>
              <a:rPr lang="en-US" altLang="en-US" sz="3000" dirty="0">
                <a:solidFill>
                  <a:schemeClr val="bg1"/>
                </a:solidFill>
                <a:latin typeface="Century Gothic" charset="0"/>
                <a:ea typeface="MS PGothic" charset="-128"/>
              </a:rPr>
              <a:t> </a:t>
            </a:r>
            <a:r>
              <a:rPr lang="en-US" altLang="en-US" sz="3000" dirty="0" err="1">
                <a:solidFill>
                  <a:schemeClr val="bg1"/>
                </a:solidFill>
                <a:latin typeface="Century Gothic" charset="0"/>
                <a:ea typeface="MS PGothic" charset="-128"/>
              </a:rPr>
              <a:t>betyr</a:t>
            </a:r>
            <a:r>
              <a:rPr lang="en-US" altLang="en-US" sz="3000" dirty="0">
                <a:solidFill>
                  <a:schemeClr val="bg1"/>
                </a:solidFill>
                <a:latin typeface="Century Gothic" charset="0"/>
                <a:ea typeface="MS PGothic" charset="-128"/>
              </a:rPr>
              <a:t> det å </a:t>
            </a:r>
            <a:r>
              <a:rPr lang="en-US" altLang="en-US" sz="3000" dirty="0" err="1">
                <a:solidFill>
                  <a:schemeClr val="bg1"/>
                </a:solidFill>
                <a:latin typeface="Century Gothic" charset="0"/>
                <a:ea typeface="MS PGothic" charset="-128"/>
              </a:rPr>
              <a:t>være</a:t>
            </a:r>
            <a:r>
              <a:rPr lang="en-US" altLang="en-US" sz="3000" dirty="0">
                <a:solidFill>
                  <a:schemeClr val="bg1"/>
                </a:solidFill>
                <a:latin typeface="Century Gothic" charset="0"/>
                <a:ea typeface="MS PGothic" charset="-128"/>
              </a:rPr>
              <a:t> </a:t>
            </a:r>
            <a:r>
              <a:rPr lang="en-US" altLang="en-US" sz="3000" dirty="0" err="1">
                <a:solidFill>
                  <a:schemeClr val="bg1"/>
                </a:solidFill>
                <a:latin typeface="Century Gothic" charset="0"/>
                <a:ea typeface="MS PGothic" charset="-128"/>
              </a:rPr>
              <a:t>i</a:t>
            </a:r>
            <a:r>
              <a:rPr lang="en-US" altLang="en-US" sz="3000" dirty="0">
                <a:solidFill>
                  <a:schemeClr val="bg1"/>
                </a:solidFill>
                <a:latin typeface="Century Gothic" charset="0"/>
                <a:ea typeface="MS PGothic" charset="-128"/>
              </a:rPr>
              <a:t> </a:t>
            </a:r>
            <a:r>
              <a:rPr lang="en-US" altLang="en-US" sz="3000" dirty="0" err="1">
                <a:solidFill>
                  <a:schemeClr val="bg1"/>
                </a:solidFill>
                <a:latin typeface="Century Gothic" charset="0"/>
                <a:ea typeface="MS PGothic" charset="-128"/>
              </a:rPr>
              <a:t>verden</a:t>
            </a:r>
            <a:r>
              <a:rPr lang="en-US" altLang="en-US" sz="3000" dirty="0">
                <a:solidFill>
                  <a:schemeClr val="bg1"/>
                </a:solidFill>
                <a:latin typeface="Century Gothic" charset="0"/>
                <a:ea typeface="MS PGothic" charset="-128"/>
              </a:rPr>
              <a:t>, men </a:t>
            </a:r>
            <a:r>
              <a:rPr lang="en-US" altLang="en-US" sz="3000" dirty="0" err="1">
                <a:solidFill>
                  <a:schemeClr val="bg1"/>
                </a:solidFill>
                <a:latin typeface="Century Gothic" charset="0"/>
                <a:ea typeface="MS PGothic" charset="-128"/>
              </a:rPr>
              <a:t>ikke</a:t>
            </a:r>
            <a:r>
              <a:rPr lang="en-US" altLang="en-US" sz="3000" dirty="0">
                <a:solidFill>
                  <a:schemeClr val="bg1"/>
                </a:solidFill>
                <a:latin typeface="Century Gothic" charset="0"/>
                <a:ea typeface="MS PGothic" charset="-128"/>
              </a:rPr>
              <a:t> av </a:t>
            </a:r>
            <a:r>
              <a:rPr lang="en-US" altLang="en-US" sz="3000" dirty="0" err="1">
                <a:solidFill>
                  <a:schemeClr val="bg1"/>
                </a:solidFill>
                <a:latin typeface="Century Gothic" charset="0"/>
                <a:ea typeface="MS PGothic" charset="-128"/>
              </a:rPr>
              <a:t>verden</a:t>
            </a:r>
            <a:r>
              <a:rPr lang="en-US" altLang="en-US" sz="3000" dirty="0">
                <a:solidFill>
                  <a:schemeClr val="bg1"/>
                </a:solidFill>
                <a:latin typeface="Century Gothic" charset="0"/>
                <a:ea typeface="MS PGothic" charset="-128"/>
              </a:rPr>
              <a:t>?</a:t>
            </a:r>
            <a:endParaRPr lang="nb-NO" altLang="en-US" sz="3000" dirty="0">
              <a:solidFill>
                <a:schemeClr val="bg1"/>
              </a:solidFill>
              <a:latin typeface="Century Gothic" charset="0"/>
              <a:ea typeface="MS PGothic" charset="-128"/>
            </a:endParaRPr>
          </a:p>
        </p:txBody>
      </p:sp>
    </p:spTree>
    <p:extLst>
      <p:ext uri="{BB962C8B-B14F-4D97-AF65-F5344CB8AC3E}">
        <p14:creationId xmlns:p14="http://schemas.microsoft.com/office/powerpoint/2010/main" val="2741235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lassholder for innhold 3"/>
          <p:cNvPicPr>
            <a:picLocks noGrp="1" noChangeAspect="1"/>
          </p:cNvPicPr>
          <p:nvPr>
            <p:ph idx="1"/>
          </p:nvPr>
        </p:nvPicPr>
        <p:blipFill>
          <a:blip r:embed="rId3"/>
          <a:stretch>
            <a:fillRect/>
          </a:stretch>
        </p:blipFill>
        <p:spPr>
          <a:xfrm>
            <a:off x="1972" y="0"/>
            <a:ext cx="12191999" cy="6858000"/>
          </a:xfrm>
        </p:spPr>
      </p:pic>
    </p:spTree>
    <p:extLst>
      <p:ext uri="{BB962C8B-B14F-4D97-AF65-F5344CB8AC3E}">
        <p14:creationId xmlns:p14="http://schemas.microsoft.com/office/powerpoint/2010/main" val="100134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a:extLst>
              <a:ext uri="{FF2B5EF4-FFF2-40B4-BE49-F238E27FC236}">
                <a16:creationId xmlns:a16="http://schemas.microsoft.com/office/drawing/2014/main" id="{BC4A9FB8-B0A5-4FDA-A19B-12F691FF0754}"/>
              </a:ext>
            </a:extLst>
          </p:cNvPr>
          <p:cNvSpPr>
            <a:spLocks noChangeArrowheads="1"/>
          </p:cNvSpPr>
          <p:nvPr/>
        </p:nvSpPr>
        <p:spPr bwMode="auto">
          <a:xfrm>
            <a:off x="7114032" y="896113"/>
            <a:ext cx="475488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en-US" altLang="en-US" sz="3000" b="1" dirty="0" err="1">
                <a:solidFill>
                  <a:schemeClr val="bg1"/>
                </a:solidFill>
                <a:latin typeface="Century Gothic" charset="0"/>
                <a:ea typeface="MS PGothic" charset="-128"/>
              </a:rPr>
              <a:t>Jeremia</a:t>
            </a:r>
            <a:r>
              <a:rPr lang="en-US" altLang="en-US" sz="3000" b="1" dirty="0">
                <a:solidFill>
                  <a:schemeClr val="bg1"/>
                </a:solidFill>
                <a:latin typeface="Century Gothic" charset="0"/>
                <a:ea typeface="MS PGothic" charset="-128"/>
              </a:rPr>
              <a:t> 18, 1-6</a:t>
            </a:r>
          </a:p>
          <a:p>
            <a:pPr algn="l" eaLnBrk="1" hangingPunct="1"/>
            <a:endParaRPr lang="en-US" altLang="en-US" sz="3000" dirty="0">
              <a:solidFill>
                <a:schemeClr val="bg1"/>
              </a:solidFill>
              <a:latin typeface="Century Gothic" charset="0"/>
              <a:ea typeface="MS PGothic" charset="-128"/>
            </a:endParaRPr>
          </a:p>
          <a:p>
            <a:pPr algn="l"/>
            <a:r>
              <a:rPr lang="nb-NO" altLang="en-US" sz="3000" dirty="0">
                <a:solidFill>
                  <a:schemeClr val="bg1"/>
                </a:solidFill>
                <a:latin typeface="Century Gothic" charset="0"/>
                <a:ea typeface="MS PGothic" charset="-128"/>
              </a:rPr>
              <a:t>Dette ordet kom til Jeremia fra Herren:  «Stå opp og gå ned til pottemakerens hus! Der skal jeg la deg få høre mine ord.» Så gikk jeg ned til pottemakerens hus. Han sto og arbeidet ved dreieskiven…</a:t>
            </a:r>
          </a:p>
        </p:txBody>
      </p:sp>
    </p:spTree>
    <p:extLst>
      <p:ext uri="{BB962C8B-B14F-4D97-AF65-F5344CB8AC3E}">
        <p14:creationId xmlns:p14="http://schemas.microsoft.com/office/powerpoint/2010/main" val="1665413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a:extLst>
              <a:ext uri="{FF2B5EF4-FFF2-40B4-BE49-F238E27FC236}">
                <a16:creationId xmlns:a16="http://schemas.microsoft.com/office/drawing/2014/main" id="{BC4A9FB8-B0A5-4FDA-A19B-12F691FF0754}"/>
              </a:ext>
            </a:extLst>
          </p:cNvPr>
          <p:cNvSpPr>
            <a:spLocks noChangeArrowheads="1"/>
          </p:cNvSpPr>
          <p:nvPr/>
        </p:nvSpPr>
        <p:spPr bwMode="auto">
          <a:xfrm>
            <a:off x="7388352" y="1305341"/>
            <a:ext cx="455371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en-US" altLang="en-US" sz="3000" b="1" dirty="0" err="1">
                <a:solidFill>
                  <a:schemeClr val="bg1"/>
                </a:solidFill>
                <a:latin typeface="Century Gothic" charset="0"/>
                <a:ea typeface="MS PGothic" charset="-128"/>
              </a:rPr>
              <a:t>Jeremia</a:t>
            </a:r>
            <a:r>
              <a:rPr lang="en-US" altLang="en-US" sz="3000" b="1" dirty="0">
                <a:solidFill>
                  <a:schemeClr val="bg1"/>
                </a:solidFill>
                <a:latin typeface="Century Gothic" charset="0"/>
                <a:ea typeface="MS PGothic" charset="-128"/>
              </a:rPr>
              <a:t> 18, 1-6</a:t>
            </a:r>
          </a:p>
          <a:p>
            <a:pPr algn="l" eaLnBrk="1" hangingPunct="1"/>
            <a:endParaRPr lang="en-US" altLang="en-US" sz="3000" dirty="0">
              <a:solidFill>
                <a:schemeClr val="bg1"/>
              </a:solidFill>
              <a:latin typeface="Century Gothic" charset="0"/>
              <a:ea typeface="MS PGothic" charset="-128"/>
            </a:endParaRPr>
          </a:p>
          <a:p>
            <a:pPr algn="l"/>
            <a:r>
              <a:rPr lang="nb-NO" altLang="en-US" sz="3000" dirty="0">
                <a:solidFill>
                  <a:schemeClr val="bg1"/>
                </a:solidFill>
                <a:latin typeface="Century Gothic" charset="0"/>
                <a:ea typeface="MS PGothic" charset="-128"/>
              </a:rPr>
              <a:t>…Når karet han holdt på å lage av leire, ble mislykket i potte-makerens hånd, laget han det om til et annet kar, slik han syntes det var riktig…</a:t>
            </a:r>
          </a:p>
        </p:txBody>
      </p:sp>
    </p:spTree>
    <p:extLst>
      <p:ext uri="{BB962C8B-B14F-4D97-AF65-F5344CB8AC3E}">
        <p14:creationId xmlns:p14="http://schemas.microsoft.com/office/powerpoint/2010/main" val="251335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a:extLst>
              <a:ext uri="{FF2B5EF4-FFF2-40B4-BE49-F238E27FC236}">
                <a16:creationId xmlns:a16="http://schemas.microsoft.com/office/drawing/2014/main" id="{BC4A9FB8-B0A5-4FDA-A19B-12F691FF0754}"/>
              </a:ext>
            </a:extLst>
          </p:cNvPr>
          <p:cNvSpPr>
            <a:spLocks noChangeArrowheads="1"/>
          </p:cNvSpPr>
          <p:nvPr/>
        </p:nvSpPr>
        <p:spPr bwMode="auto">
          <a:xfrm>
            <a:off x="7040880" y="896114"/>
            <a:ext cx="475488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en-US" altLang="en-US" sz="3000" b="1" dirty="0" err="1">
                <a:solidFill>
                  <a:schemeClr val="bg1"/>
                </a:solidFill>
                <a:latin typeface="Century Gothic" charset="0"/>
                <a:ea typeface="MS PGothic" charset="-128"/>
              </a:rPr>
              <a:t>Jeremia</a:t>
            </a:r>
            <a:r>
              <a:rPr lang="en-US" altLang="en-US" sz="3000" b="1" dirty="0">
                <a:solidFill>
                  <a:schemeClr val="bg1"/>
                </a:solidFill>
                <a:latin typeface="Century Gothic" charset="0"/>
                <a:ea typeface="MS PGothic" charset="-128"/>
              </a:rPr>
              <a:t> 18, 1-6</a:t>
            </a:r>
          </a:p>
          <a:p>
            <a:pPr algn="l" eaLnBrk="1" hangingPunct="1"/>
            <a:endParaRPr lang="en-US" altLang="en-US" sz="3000" dirty="0">
              <a:solidFill>
                <a:schemeClr val="bg1"/>
              </a:solidFill>
              <a:latin typeface="Century Gothic" charset="0"/>
              <a:ea typeface="MS PGothic" charset="-128"/>
            </a:endParaRPr>
          </a:p>
          <a:p>
            <a:pPr algn="l"/>
            <a:r>
              <a:rPr lang="nb-NO" altLang="en-US" sz="3000" dirty="0">
                <a:solidFill>
                  <a:schemeClr val="bg1"/>
                </a:solidFill>
                <a:latin typeface="Century Gothic" charset="0"/>
                <a:ea typeface="MS PGothic" charset="-128"/>
              </a:rPr>
              <a:t>…Da kom Herrens ord til meg: Israels hus, kan ikke jeg gjøre med dere slik denne pottemakeren gjør med leiren? sier Herren. Se, som leiren i pottemakerens hånd, slik er dere i min hånd, Israels hus. </a:t>
            </a:r>
          </a:p>
        </p:txBody>
      </p:sp>
    </p:spTree>
    <p:extLst>
      <p:ext uri="{BB962C8B-B14F-4D97-AF65-F5344CB8AC3E}">
        <p14:creationId xmlns:p14="http://schemas.microsoft.com/office/powerpoint/2010/main" val="67029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tel 1"/>
          <p:cNvSpPr>
            <a:spLocks noGrp="1"/>
          </p:cNvSpPr>
          <p:nvPr>
            <p:ph type="title"/>
          </p:nvPr>
        </p:nvSpPr>
        <p:spPr/>
        <p:txBody>
          <a:bodyPr/>
          <a:lstStyle/>
          <a:p>
            <a:endParaRPr lang="nb-NO" altLang="en-US"/>
          </a:p>
        </p:txBody>
      </p:sp>
      <p:pic>
        <p:nvPicPr>
          <p:cNvPr id="134146"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Tree>
    <p:extLst>
      <p:ext uri="{BB962C8B-B14F-4D97-AF65-F5344CB8AC3E}">
        <p14:creationId xmlns:p14="http://schemas.microsoft.com/office/powerpoint/2010/main" val="19059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2642-C4C5-5E40-A47B-4F416E0345FE}"/>
              </a:ext>
            </a:extLst>
          </p:cNvPr>
          <p:cNvSpPr>
            <a:spLocks noGrp="1"/>
          </p:cNvSpPr>
          <p:nvPr>
            <p:ph type="title"/>
          </p:nvPr>
        </p:nvSpPr>
        <p:spPr/>
        <p:txBody>
          <a:bodyPr/>
          <a:lstStyle/>
          <a:p>
            <a:endParaRPr lang="nb-NO"/>
          </a:p>
        </p:txBody>
      </p:sp>
      <p:pic>
        <p:nvPicPr>
          <p:cNvPr id="5" name="Plassholder for innhold 4" descr="Et bilde som inneholder objekt&#10;&#10;Automatisk generert beskrivelse">
            <a:extLst>
              <a:ext uri="{FF2B5EF4-FFF2-40B4-BE49-F238E27FC236}">
                <a16:creationId xmlns:a16="http://schemas.microsoft.com/office/drawing/2014/main" id="{C64D8A9C-D177-4085-AE0F-2A30D43B51BE}"/>
              </a:ext>
            </a:extLst>
          </p:cNvPr>
          <p:cNvPicPr>
            <a:picLocks noGrp="1" noChangeAspect="1"/>
          </p:cNvPicPr>
          <p:nvPr>
            <p:ph idx="1"/>
          </p:nvPr>
        </p:nvPicPr>
        <p:blipFill>
          <a:blip r:embed="rId3"/>
          <a:stretch>
            <a:fillRect/>
          </a:stretch>
        </p:blipFill>
        <p:spPr>
          <a:xfrm>
            <a:off x="0" y="0"/>
            <a:ext cx="12192000" cy="6858000"/>
          </a:xfrm>
        </p:spPr>
      </p:pic>
      <p:sp>
        <p:nvSpPr>
          <p:cNvPr id="6" name="Rectangle 8">
            <a:extLst>
              <a:ext uri="{FF2B5EF4-FFF2-40B4-BE49-F238E27FC236}">
                <a16:creationId xmlns:a16="http://schemas.microsoft.com/office/drawing/2014/main" id="{FE5A77E5-95A7-42C6-AD33-02D39A35FA15}"/>
              </a:ext>
            </a:extLst>
          </p:cNvPr>
          <p:cNvSpPr>
            <a:spLocks noChangeArrowheads="1"/>
          </p:cNvSpPr>
          <p:nvPr/>
        </p:nvSpPr>
        <p:spPr bwMode="auto">
          <a:xfrm>
            <a:off x="347472" y="5015547"/>
            <a:ext cx="374904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nb-NO" altLang="en-US" sz="3000" dirty="0">
                <a:latin typeface="Century Gothic" charset="0"/>
                <a:ea typeface="MS PGothic" charset="-128"/>
              </a:rPr>
              <a:t>Israel inngår kompromiss med kulturene rundt</a:t>
            </a:r>
          </a:p>
        </p:txBody>
      </p:sp>
      <p:sp>
        <p:nvSpPr>
          <p:cNvPr id="7" name="Rectangle 8">
            <a:extLst>
              <a:ext uri="{FF2B5EF4-FFF2-40B4-BE49-F238E27FC236}">
                <a16:creationId xmlns:a16="http://schemas.microsoft.com/office/drawing/2014/main" id="{836B740A-8D56-4DA9-AF1A-D0FEEB91FE57}"/>
              </a:ext>
            </a:extLst>
          </p:cNvPr>
          <p:cNvSpPr>
            <a:spLocks noChangeArrowheads="1"/>
          </p:cNvSpPr>
          <p:nvPr/>
        </p:nvSpPr>
        <p:spPr bwMode="auto">
          <a:xfrm>
            <a:off x="8394192" y="5015547"/>
            <a:ext cx="34503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r" eaLnBrk="1" hangingPunct="1"/>
            <a:r>
              <a:rPr lang="nb-NO" altLang="en-US" sz="3000" dirty="0">
                <a:latin typeface="Century Gothic" charset="0"/>
                <a:ea typeface="MS PGothic" charset="-128"/>
              </a:rPr>
              <a:t>Israel skiller seg fra kulturene rundt</a:t>
            </a:r>
          </a:p>
        </p:txBody>
      </p:sp>
      <p:sp>
        <p:nvSpPr>
          <p:cNvPr id="8" name="Rectangle 8">
            <a:extLst>
              <a:ext uri="{FF2B5EF4-FFF2-40B4-BE49-F238E27FC236}">
                <a16:creationId xmlns:a16="http://schemas.microsoft.com/office/drawing/2014/main" id="{201AF263-2537-4691-ABD1-2FA1DE4A573A}"/>
              </a:ext>
            </a:extLst>
          </p:cNvPr>
          <p:cNvSpPr>
            <a:spLocks noChangeArrowheads="1"/>
          </p:cNvSpPr>
          <p:nvPr/>
        </p:nvSpPr>
        <p:spPr bwMode="auto">
          <a:xfrm>
            <a:off x="4096512" y="365125"/>
            <a:ext cx="34503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r" eaLnBrk="1" hangingPunct="1"/>
            <a:r>
              <a:rPr lang="nb-NO" altLang="en-US" sz="3000" dirty="0">
                <a:solidFill>
                  <a:schemeClr val="bg1"/>
                </a:solidFill>
                <a:latin typeface="Century Gothic" charset="0"/>
                <a:ea typeface="MS PGothic" charset="-128"/>
              </a:rPr>
              <a:t>FANGENSKAPET</a:t>
            </a:r>
          </a:p>
        </p:txBody>
      </p:sp>
    </p:spTree>
    <p:extLst>
      <p:ext uri="{BB962C8B-B14F-4D97-AF65-F5344CB8AC3E}">
        <p14:creationId xmlns:p14="http://schemas.microsoft.com/office/powerpoint/2010/main" val="73600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a:extLst>
              <a:ext uri="{FF2B5EF4-FFF2-40B4-BE49-F238E27FC236}">
                <a16:creationId xmlns:a16="http://schemas.microsoft.com/office/drawing/2014/main" id="{FE884436-D739-4D7D-B631-F8623CCD1FBB}"/>
              </a:ext>
            </a:extLst>
          </p:cNvPr>
          <p:cNvSpPr>
            <a:spLocks noChangeArrowheads="1"/>
          </p:cNvSpPr>
          <p:nvPr/>
        </p:nvSpPr>
        <p:spPr bwMode="auto">
          <a:xfrm>
            <a:off x="7040880" y="896114"/>
            <a:ext cx="475488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en-US" altLang="en-US" sz="3000" b="1" dirty="0" err="1">
                <a:solidFill>
                  <a:schemeClr val="bg1"/>
                </a:solidFill>
                <a:latin typeface="Century Gothic" charset="0"/>
                <a:ea typeface="MS PGothic" charset="-128"/>
              </a:rPr>
              <a:t>Matteus</a:t>
            </a:r>
            <a:r>
              <a:rPr lang="en-US" altLang="en-US" sz="3000" b="1" dirty="0">
                <a:solidFill>
                  <a:schemeClr val="bg1"/>
                </a:solidFill>
                <a:latin typeface="Century Gothic" charset="0"/>
                <a:ea typeface="MS PGothic" charset="-128"/>
              </a:rPr>
              <a:t> 9, 14-17</a:t>
            </a:r>
          </a:p>
          <a:p>
            <a:pPr algn="l" eaLnBrk="1" hangingPunct="1"/>
            <a:endParaRPr lang="en-US" altLang="en-US" sz="3000" dirty="0">
              <a:solidFill>
                <a:schemeClr val="bg1"/>
              </a:solidFill>
              <a:latin typeface="Century Gothic" charset="0"/>
              <a:ea typeface="MS PGothic" charset="-128"/>
            </a:endParaRPr>
          </a:p>
          <a:p>
            <a:pPr algn="l"/>
            <a:r>
              <a:rPr lang="nb-NO" altLang="en-US" sz="3000" dirty="0">
                <a:solidFill>
                  <a:schemeClr val="bg1"/>
                </a:solidFill>
                <a:latin typeface="Century Gothic" charset="0"/>
                <a:ea typeface="MS PGothic" charset="-128"/>
              </a:rPr>
              <a:t>Disiplene til Johannes kom da til ham og sa: «Både vi og fariseerne faster ofte, hvorfor faster ikke dine disipler?» «Kan vel bryllupsgjestene sørge så lenge brudgommen er hos dem?» svarte Jesus…</a:t>
            </a:r>
          </a:p>
        </p:txBody>
      </p:sp>
    </p:spTree>
    <p:extLst>
      <p:ext uri="{BB962C8B-B14F-4D97-AF65-F5344CB8AC3E}">
        <p14:creationId xmlns:p14="http://schemas.microsoft.com/office/powerpoint/2010/main" val="340101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a:extLst>
              <a:ext uri="{FF2B5EF4-FFF2-40B4-BE49-F238E27FC236}">
                <a16:creationId xmlns:a16="http://schemas.microsoft.com/office/drawing/2014/main" id="{FE884436-D739-4D7D-B631-F8623CCD1FBB}"/>
              </a:ext>
            </a:extLst>
          </p:cNvPr>
          <p:cNvSpPr>
            <a:spLocks noChangeArrowheads="1"/>
          </p:cNvSpPr>
          <p:nvPr/>
        </p:nvSpPr>
        <p:spPr bwMode="auto">
          <a:xfrm>
            <a:off x="7040880" y="896114"/>
            <a:ext cx="495604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5200">
                <a:solidFill>
                  <a:schemeClr val="tx1"/>
                </a:solidFill>
                <a:latin typeface="Helvetica Light" charset="0"/>
                <a:ea typeface="ヒラギノ角ゴ ProN W3" charset="-128"/>
                <a:cs typeface="ヒラギノ角ゴ ProN W3" charset="-128"/>
                <a:sym typeface="Helvetica Light" charset="0"/>
              </a:defRPr>
            </a:lvl1pPr>
            <a:lvl2pPr marL="742950" indent="-285750" algn="ctr">
              <a:defRPr sz="5200">
                <a:solidFill>
                  <a:schemeClr val="tx1"/>
                </a:solidFill>
                <a:latin typeface="Helvetica Light" charset="0"/>
                <a:ea typeface="ヒラギノ角ゴ ProN W3" charset="-128"/>
                <a:cs typeface="ヒラギノ角ゴ ProN W3" charset="-128"/>
                <a:sym typeface="Helvetica Light" charset="0"/>
              </a:defRPr>
            </a:lvl2pPr>
            <a:lvl3pPr marL="1143000" indent="-228600" algn="ctr">
              <a:defRPr sz="5200">
                <a:solidFill>
                  <a:schemeClr val="tx1"/>
                </a:solidFill>
                <a:latin typeface="Helvetica Light" charset="0"/>
                <a:ea typeface="ヒラギノ角ゴ ProN W3" charset="-128"/>
                <a:cs typeface="ヒラギノ角ゴ ProN W3" charset="-128"/>
                <a:sym typeface="Helvetica Light" charset="0"/>
              </a:defRPr>
            </a:lvl3pPr>
            <a:lvl4pPr marL="1600200" indent="-228600" algn="ctr">
              <a:defRPr sz="5200">
                <a:solidFill>
                  <a:schemeClr val="tx1"/>
                </a:solidFill>
                <a:latin typeface="Helvetica Light" charset="0"/>
                <a:ea typeface="ヒラギノ角ゴ ProN W3" charset="-128"/>
                <a:cs typeface="ヒラギノ角ゴ ProN W3" charset="-128"/>
                <a:sym typeface="Helvetica Light" charset="0"/>
              </a:defRPr>
            </a:lvl4pPr>
            <a:lvl5pPr marL="2057400" indent="-228600" algn="ctr">
              <a:defRPr sz="5200">
                <a:solidFill>
                  <a:schemeClr val="tx1"/>
                </a:solidFill>
                <a:latin typeface="Helvetica Light" charset="0"/>
                <a:ea typeface="ヒラギノ角ゴ ProN W3" charset="-128"/>
                <a:cs typeface="ヒラギノ角ゴ ProN W3" charset="-128"/>
                <a:sym typeface="Helvetica Light" charset="0"/>
              </a:defRPr>
            </a:lvl5pPr>
            <a:lvl6pPr marL="25146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6pPr>
            <a:lvl7pPr marL="29718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7pPr>
            <a:lvl8pPr marL="34290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8pPr>
            <a:lvl9pPr marL="3886200" indent="-228600" algn="ctr" eaLnBrk="0" fontAlgn="base" hangingPunct="0">
              <a:spcBef>
                <a:spcPct val="0"/>
              </a:spcBef>
              <a:spcAft>
                <a:spcPct val="0"/>
              </a:spcAft>
              <a:defRPr sz="5200">
                <a:solidFill>
                  <a:schemeClr val="tx1"/>
                </a:solidFill>
                <a:latin typeface="Helvetica Light" charset="0"/>
                <a:ea typeface="ヒラギノ角ゴ ProN W3" charset="-128"/>
                <a:cs typeface="ヒラギノ角ゴ ProN W3" charset="-128"/>
                <a:sym typeface="Helvetica Light" charset="0"/>
              </a:defRPr>
            </a:lvl9pPr>
          </a:lstStyle>
          <a:p>
            <a:pPr algn="l" eaLnBrk="1" hangingPunct="1"/>
            <a:r>
              <a:rPr lang="en-US" altLang="en-US" sz="3000" b="1" dirty="0" err="1">
                <a:solidFill>
                  <a:schemeClr val="bg1"/>
                </a:solidFill>
                <a:latin typeface="Century Gothic" charset="0"/>
                <a:ea typeface="MS PGothic" charset="-128"/>
              </a:rPr>
              <a:t>Matteus</a:t>
            </a:r>
            <a:r>
              <a:rPr lang="en-US" altLang="en-US" sz="3000" b="1" dirty="0">
                <a:solidFill>
                  <a:schemeClr val="bg1"/>
                </a:solidFill>
                <a:latin typeface="Century Gothic" charset="0"/>
                <a:ea typeface="MS PGothic" charset="-128"/>
              </a:rPr>
              <a:t> 9, 14-17</a:t>
            </a:r>
          </a:p>
          <a:p>
            <a:pPr algn="l" eaLnBrk="1" hangingPunct="1"/>
            <a:endParaRPr lang="en-US" altLang="en-US" sz="3000" dirty="0">
              <a:solidFill>
                <a:schemeClr val="bg1"/>
              </a:solidFill>
              <a:latin typeface="Century Gothic" charset="0"/>
              <a:ea typeface="MS PGothic" charset="-128"/>
            </a:endParaRPr>
          </a:p>
          <a:p>
            <a:pPr algn="l"/>
            <a:r>
              <a:rPr lang="nb-NO" altLang="en-US" sz="3000" dirty="0">
                <a:solidFill>
                  <a:schemeClr val="bg1"/>
                </a:solidFill>
                <a:latin typeface="Century Gothic" charset="0"/>
                <a:ea typeface="MS PGothic" charset="-128"/>
              </a:rPr>
              <a:t>…«Men det skal komme en tid da brudgommen blir tatt fra dem, og da skal de faste. Ingen setter en lapp av ukrympet tøy på et gammelt klesplagg. For en slik lapp vil rive med seg et stykke av plagget, og riften blir verre.</a:t>
            </a:r>
          </a:p>
        </p:txBody>
      </p:sp>
    </p:spTree>
    <p:extLst>
      <p:ext uri="{BB962C8B-B14F-4D97-AF65-F5344CB8AC3E}">
        <p14:creationId xmlns:p14="http://schemas.microsoft.com/office/powerpoint/2010/main" val="1382085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TotalTime>
  <Words>1005</Words>
  <Application>Microsoft Office PowerPoint</Application>
  <PresentationFormat>Widescreen</PresentationFormat>
  <Paragraphs>109</Paragraphs>
  <Slides>24</Slides>
  <Notes>21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24</vt:i4>
      </vt:variant>
    </vt:vector>
  </HeadingPairs>
  <TitlesOfParts>
    <vt:vector size="29" baseType="lpstr">
      <vt:lpstr>Arial</vt:lpstr>
      <vt:lpstr>Calibri</vt:lpstr>
      <vt:lpstr>Calibri Light</vt:lpstr>
      <vt:lpstr>Century Gothic</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Pel</dc:creator>
  <cp:lastModifiedBy>Silvia Pel</cp:lastModifiedBy>
  <cp:revision>158</cp:revision>
  <dcterms:created xsi:type="dcterms:W3CDTF">2017-03-26T09:57:42Z</dcterms:created>
  <dcterms:modified xsi:type="dcterms:W3CDTF">2019-03-04T17:10:42Z</dcterms:modified>
</cp:coreProperties>
</file>