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63" d="100"/>
          <a:sy n="163" d="100"/>
        </p:scale>
        <p:origin x="14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b-NO" smtClean="0"/>
              <a:t>Klikk for å redigere tittelstil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smtClean="0"/>
              <a:t>Klikk for å redigere tittelstil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Rediger tekststiler i malen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smtClean="0"/>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Rediger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b-NO" smtClean="0"/>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Rediger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b-NO" smtClean="0"/>
              <a:t>Klikk for å redigere tittelstil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b-NO" smtClean="0"/>
              <a:t>Rediger tekststiler i malen</a:t>
            </a:r>
          </a:p>
        </p:txBody>
      </p:sp>
      <p:sp>
        <p:nvSpPr>
          <p:cNvPr id="5" name="Date Placeholder 4"/>
          <p:cNvSpPr>
            <a:spLocks noGrp="1"/>
          </p:cNvSpPr>
          <p:nvPr>
            <p:ph type="dt" sz="half" idx="10"/>
          </p:nvPr>
        </p:nvSpPr>
        <p:spPr/>
        <p:txBody>
          <a:bodyPr/>
          <a:lstStyle/>
          <a:p>
            <a:fld id="{42A54C80-263E-416B-A8E0-580EDEADCBDC}" type="datetimeFigureOut">
              <a:rPr lang="en-US" dirty="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dventist.org/en/information/official-statements/documents/article/go/-/methods-of-bible-stud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Kulturens innflytelse på bibelfortolkning</a:t>
            </a:r>
            <a:endParaRPr lang="nb-NO" dirty="0"/>
          </a:p>
        </p:txBody>
      </p:sp>
      <p:sp>
        <p:nvSpPr>
          <p:cNvPr id="3" name="Undertittel 2"/>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368508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lstStyle/>
          <a:p>
            <a:endParaRPr lang="nb-NO" dirty="0"/>
          </a:p>
        </p:txBody>
      </p:sp>
      <p:sp>
        <p:nvSpPr>
          <p:cNvPr id="4" name="Rektangel 3"/>
          <p:cNvSpPr/>
          <p:nvPr/>
        </p:nvSpPr>
        <p:spPr>
          <a:xfrm>
            <a:off x="997527" y="3105835"/>
            <a:ext cx="8146473" cy="646331"/>
          </a:xfrm>
          <a:prstGeom prst="rect">
            <a:avLst/>
          </a:prstGeom>
        </p:spPr>
        <p:txBody>
          <a:bodyPr wrap="square">
            <a:spAutoFit/>
          </a:bodyPr>
          <a:lstStyle/>
          <a:p>
            <a:r>
              <a:rPr lang="nb-NO" u="sng" dirty="0">
                <a:hlinkClick r:id="rId2"/>
              </a:rPr>
              <a:t>https://www.adventist.org/en/information/official-statements/documents/article/go/-/methods-of-bible-study/</a:t>
            </a:r>
            <a:r>
              <a:rPr lang="nb-NO" dirty="0"/>
              <a:t>. </a:t>
            </a:r>
            <a:endParaRPr lang="nb-NO" dirty="0"/>
          </a:p>
        </p:txBody>
      </p:sp>
    </p:spTree>
    <p:extLst>
      <p:ext uri="{BB962C8B-B14F-4D97-AF65-F5344CB8AC3E}">
        <p14:creationId xmlns:p14="http://schemas.microsoft.com/office/powerpoint/2010/main" val="414209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a:p>
        </p:txBody>
      </p:sp>
      <p:sp>
        <p:nvSpPr>
          <p:cNvPr id="4" name="Rektangel 3"/>
          <p:cNvSpPr/>
          <p:nvPr/>
        </p:nvSpPr>
        <p:spPr>
          <a:xfrm>
            <a:off x="972589" y="2967335"/>
            <a:ext cx="8171411" cy="646331"/>
          </a:xfrm>
          <a:prstGeom prst="rect">
            <a:avLst/>
          </a:prstGeom>
        </p:spPr>
        <p:txBody>
          <a:bodyPr wrap="square">
            <a:spAutoFit/>
          </a:bodyPr>
          <a:lstStyle/>
          <a:p>
            <a:pPr>
              <a:spcAft>
                <a:spcPts val="0"/>
              </a:spcAft>
            </a:pPr>
            <a:r>
              <a:rPr lang="en-US" b="1" dirty="0">
                <a:latin typeface="Calibri" panose="020F0502020204030204" pitchFamily="34" charset="0"/>
                <a:ea typeface="Calibri" panose="020F0502020204030204" pitchFamily="34" charset="0"/>
                <a:cs typeface="Calibri" panose="020F0502020204030204" pitchFamily="34" charset="0"/>
              </a:rPr>
              <a:t>«</a:t>
            </a:r>
            <a:r>
              <a:rPr lang="en-US" b="1" dirty="0">
                <a:latin typeface="Calibri" panose="020F0502020204030204" pitchFamily="34" charset="0"/>
                <a:ea typeface="Times New Roman" panose="02020603050405020304" pitchFamily="18" charset="0"/>
                <a:cs typeface="Calibri" panose="020F0502020204030204" pitchFamily="34" charset="0"/>
              </a:rPr>
              <a:t>With this plain, literal approach to the Bible, the ordination of women is not possible unless there is clear biblical mandate</a:t>
            </a:r>
            <a:r>
              <a:rPr lang="en-US" b="1" dirty="0">
                <a:latin typeface="Calibri" panose="020F0502020204030204" pitchFamily="34" charset="0"/>
                <a:ea typeface="Calibri" panose="020F0502020204030204" pitchFamily="34" charset="0"/>
                <a:cs typeface="Calibri" panose="020F0502020204030204" pitchFamily="34" charset="0"/>
              </a:rPr>
              <a:t>»</a:t>
            </a:r>
            <a:r>
              <a:rPr lang="en-US" b="1" dirty="0">
                <a:latin typeface="Calibri" panose="020F0502020204030204" pitchFamily="34" charset="0"/>
                <a:ea typeface="Times New Roman" panose="02020603050405020304" pitchFamily="18" charset="0"/>
                <a:cs typeface="Calibri" panose="020F0502020204030204" pitchFamily="34" charset="0"/>
              </a:rPr>
              <a:t>.</a:t>
            </a:r>
            <a:endParaRPr lang="nb-NO"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300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endParaRPr lang="nb-NO" dirty="0"/>
          </a:p>
          <a:p>
            <a:endParaRPr lang="nb-NO" dirty="0" smtClean="0"/>
          </a:p>
          <a:p>
            <a:r>
              <a:rPr lang="en-US" b="1" dirty="0"/>
              <a:t>“With the use of this approach, no conclusive evidence prohibiting the ordination of women can be found in the Bible”. </a:t>
            </a:r>
            <a:endParaRPr lang="nb-NO" dirty="0"/>
          </a:p>
          <a:p>
            <a:endParaRPr lang="nb-NO" dirty="0"/>
          </a:p>
        </p:txBody>
      </p:sp>
    </p:spTree>
    <p:extLst>
      <p:ext uri="{BB962C8B-B14F-4D97-AF65-F5344CB8AC3E}">
        <p14:creationId xmlns:p14="http://schemas.microsoft.com/office/powerpoint/2010/main" val="392010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pPr marL="0" indent="0">
              <a:buNone/>
            </a:pPr>
            <a:endParaRPr lang="nb-NO" dirty="0" smtClean="0"/>
          </a:p>
          <a:p>
            <a:pPr lvl="0"/>
            <a:r>
              <a:rPr lang="nb-NO" dirty="0"/>
              <a:t>Den historisk-</a:t>
            </a:r>
            <a:r>
              <a:rPr lang="nb-NO" dirty="0" err="1"/>
              <a:t>gramatiske</a:t>
            </a:r>
            <a:r>
              <a:rPr lang="nb-NO" dirty="0"/>
              <a:t> modellen SDA har benyttet til hele sin bibelforståelse i alle år, der Bibelen får lov til å være sin egen tolker, gjør det umulig å akseptere kvinnelig ordinasjon.</a:t>
            </a:r>
          </a:p>
          <a:p>
            <a:pPr lvl="0"/>
            <a:r>
              <a:rPr lang="nb-NO" dirty="0"/>
              <a:t>NAD-delegasjonen velger derfor en annen fortolkningsmodell som i alle fall ikke forbyr dem det de vil ha.</a:t>
            </a:r>
          </a:p>
          <a:p>
            <a:endParaRPr lang="nb-NO" dirty="0"/>
          </a:p>
        </p:txBody>
      </p:sp>
    </p:spTree>
    <p:extLst>
      <p:ext uri="{BB962C8B-B14F-4D97-AF65-F5344CB8AC3E}">
        <p14:creationId xmlns:p14="http://schemas.microsoft.com/office/powerpoint/2010/main" val="309341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endParaRPr lang="nb-NO" dirty="0"/>
          </a:p>
          <a:p>
            <a:r>
              <a:rPr lang="en-US" dirty="0"/>
              <a:t>These questions must be answered to interpret the Bible as a unified whole. One persuasive way to do that is to adopt a “redemptive movement hermeneutic,” which can be applied to many issues that emerge when reading difficult passages. This redemptive hermeneutic is fundamentally based on the life, ministry, death, and resurrection of Jesus Christ, in whom we find the complete revelation of God, and also in whom we find the ultimate climax and fulfillment of all of redemptive history in Scripture.</a:t>
            </a:r>
            <a:endParaRPr lang="nb-NO" dirty="0"/>
          </a:p>
        </p:txBody>
      </p:sp>
    </p:spTree>
    <p:extLst>
      <p:ext uri="{BB962C8B-B14F-4D97-AF65-F5344CB8AC3E}">
        <p14:creationId xmlns:p14="http://schemas.microsoft.com/office/powerpoint/2010/main" val="186540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endParaRPr lang="nb-NO" dirty="0"/>
          </a:p>
          <a:p>
            <a:r>
              <a:rPr lang="en-US" dirty="0"/>
              <a:t>This approach looks for the redemptive spirit (or “trajectory”) in the text to discern what still applies today.</a:t>
            </a:r>
            <a:endParaRPr lang="nb-NO" dirty="0"/>
          </a:p>
        </p:txBody>
      </p:sp>
    </p:spTree>
    <p:extLst>
      <p:ext uri="{BB962C8B-B14F-4D97-AF65-F5344CB8AC3E}">
        <p14:creationId xmlns:p14="http://schemas.microsoft.com/office/powerpoint/2010/main" val="240185466"/>
      </p:ext>
    </p:extLst>
  </p:cSld>
  <p:clrMapOvr>
    <a:masterClrMapping/>
  </p:clrMapOvr>
</p:sld>
</file>

<file path=ppt/theme/theme1.xml><?xml version="1.0" encoding="utf-8"?>
<a:theme xmlns:a="http://schemas.openxmlformats.org/drawingml/2006/main" name="Faset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526</TotalTime>
  <Words>223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7</vt:i4>
      </vt:variant>
    </vt:vector>
  </HeadingPairs>
  <TitlesOfParts>
    <vt:vector size="13" baseType="lpstr">
      <vt:lpstr>Arial</vt:lpstr>
      <vt:lpstr>Calibri</vt:lpstr>
      <vt:lpstr>Times New Roman</vt:lpstr>
      <vt:lpstr>Trebuchet MS</vt:lpstr>
      <vt:lpstr>Wingdings 3</vt:lpstr>
      <vt:lpstr>Fasett</vt:lpstr>
      <vt:lpstr>Kulturens innflytelse på bibelfortolkning</vt:lpstr>
      <vt:lpstr>PowerPoint-presentasjon</vt:lpstr>
      <vt:lpstr>PowerPoint-presentasjon</vt:lpstr>
      <vt:lpstr>PowerPoint-presentasjon</vt:lpstr>
      <vt:lpstr>PowerPoint-presentasjon</vt:lpstr>
      <vt:lpstr>PowerPoint-presentasjon</vt:lpstr>
      <vt:lpstr>PowerPoint-presentasjon</vt:lpstr>
    </vt:vector>
  </TitlesOfParts>
  <Company>Syvendedags Adventistkirken, Den norske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Hfrue egeger</dc:title>
  <dc:creator>Widar Ursett</dc:creator>
  <cp:lastModifiedBy>Widar Ursett</cp:lastModifiedBy>
  <cp:revision>4</cp:revision>
  <dcterms:created xsi:type="dcterms:W3CDTF">2019-03-08T11:04:41Z</dcterms:created>
  <dcterms:modified xsi:type="dcterms:W3CDTF">2019-03-08T19:50:59Z</dcterms:modified>
</cp:coreProperties>
</file>